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5D19F-FC20-4213-8F0F-582DB4A17243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83F209D-00AA-4DC6-AE99-81375EAE9979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r>
            <a:rPr lang="fa-IR" sz="4000" b="1" spc="0" baseline="0" dirty="0" smtClean="0">
              <a:cs typeface="B Nazanin" panose="00000400000000000000" pitchFamily="2" charset="-78"/>
            </a:rPr>
            <a:t>نظریه نظام انقلابی</a:t>
          </a:r>
          <a:endParaRPr lang="en-US" sz="4000" b="1" spc="0" baseline="0" dirty="0">
            <a:cs typeface="B Nazanin" panose="00000400000000000000" pitchFamily="2" charset="-78"/>
          </a:endParaRPr>
        </a:p>
      </dgm:t>
    </dgm:pt>
    <dgm:pt modelId="{ED898FC1-4199-4CA7-A0A1-F0FB77416FBF}" type="parTrans" cxnId="{EFA016E1-BD8A-427C-A007-04F7BFB1390F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b="1" spc="0" baseline="0">
            <a:cs typeface="B Nazanin" panose="00000400000000000000" pitchFamily="2" charset="-78"/>
          </a:endParaRPr>
        </a:p>
      </dgm:t>
    </dgm:pt>
    <dgm:pt modelId="{22717749-02B0-4BC8-B1B5-F38104FC26C1}" type="sibTrans" cxnId="{EFA016E1-BD8A-427C-A007-04F7BFB1390F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b="1" spc="0" baseline="0">
            <a:cs typeface="B Nazanin" panose="00000400000000000000" pitchFamily="2" charset="-78"/>
          </a:endParaRPr>
        </a:p>
      </dgm:t>
    </dgm:pt>
    <dgm:pt modelId="{701DB426-1053-482E-98A7-BF8AA7C7EB84}">
      <dgm:prSet phldrT="[Text]" custT="1"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r>
            <a:rPr lang="fa-IR" sz="3600" b="1" spc="0" baseline="0" dirty="0" smtClean="0">
              <a:cs typeface="B Nazanin" panose="00000400000000000000" pitchFamily="2" charset="-78"/>
            </a:rPr>
            <a:t>تمدن‌سازی</a:t>
          </a:r>
          <a:endParaRPr lang="en-US" sz="3600" b="1" spc="0" baseline="0" dirty="0">
            <a:cs typeface="B Nazanin" panose="00000400000000000000" pitchFamily="2" charset="-78"/>
          </a:endParaRPr>
        </a:p>
      </dgm:t>
    </dgm:pt>
    <dgm:pt modelId="{CD62A30E-5716-4C90-8DDD-3DC5BA1EDDA0}" type="parTrans" cxnId="{1E2D4F52-D95C-496A-8CB0-5115490FFC95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b="1" spc="0" baseline="0">
            <a:cs typeface="B Nazanin" panose="00000400000000000000" pitchFamily="2" charset="-78"/>
          </a:endParaRPr>
        </a:p>
      </dgm:t>
    </dgm:pt>
    <dgm:pt modelId="{C39A853D-E349-4855-9978-C5D23E31D43A}" type="sibTrans" cxnId="{1E2D4F52-D95C-496A-8CB0-5115490FFC95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b="1" spc="0" baseline="0">
            <a:cs typeface="B Nazanin" panose="00000400000000000000" pitchFamily="2" charset="-78"/>
          </a:endParaRPr>
        </a:p>
      </dgm:t>
    </dgm:pt>
    <dgm:pt modelId="{5F04A0F6-8CAE-4740-8431-D6E07C587548}">
      <dgm:prSet phldrT="[Text]" custT="1"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r>
            <a:rPr lang="fa-IR" sz="3600" b="1" spc="0" baseline="0" dirty="0" smtClean="0">
              <a:cs typeface="B Nazanin" panose="00000400000000000000" pitchFamily="2" charset="-78"/>
            </a:rPr>
            <a:t>جامعه‌پردازی</a:t>
          </a:r>
          <a:endParaRPr lang="en-US" sz="3600" b="1" spc="0" baseline="0" dirty="0">
            <a:cs typeface="B Nazanin" panose="00000400000000000000" pitchFamily="2" charset="-78"/>
          </a:endParaRPr>
        </a:p>
      </dgm:t>
    </dgm:pt>
    <dgm:pt modelId="{8B92F341-C2A4-42C4-AB93-41E2CA2507B5}" type="parTrans" cxnId="{6DDB8DAE-F6A5-4A37-8081-97D79CA036F7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b="1" spc="0" baseline="0">
            <a:cs typeface="B Nazanin" panose="00000400000000000000" pitchFamily="2" charset="-78"/>
          </a:endParaRPr>
        </a:p>
      </dgm:t>
    </dgm:pt>
    <dgm:pt modelId="{03D7BA95-A115-4A32-9FDD-4DBFF009E363}" type="sibTrans" cxnId="{6DDB8DAE-F6A5-4A37-8081-97D79CA036F7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b="1" spc="0" baseline="0">
            <a:cs typeface="B Nazanin" panose="00000400000000000000" pitchFamily="2" charset="-78"/>
          </a:endParaRPr>
        </a:p>
      </dgm:t>
    </dgm:pt>
    <dgm:pt modelId="{A007790C-3C91-407A-9099-9446F1D7B330}">
      <dgm:prSet phldrT="[Text]" custT="1"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r>
            <a:rPr lang="fa-IR" sz="3600" b="1" spc="0" baseline="0" dirty="0" smtClean="0">
              <a:cs typeface="B Nazanin" panose="00000400000000000000" pitchFamily="2" charset="-78"/>
            </a:rPr>
            <a:t>خودسازی</a:t>
          </a:r>
          <a:endParaRPr lang="en-US" sz="3600" b="1" spc="0" baseline="0" dirty="0">
            <a:cs typeface="B Nazanin" panose="00000400000000000000" pitchFamily="2" charset="-78"/>
          </a:endParaRPr>
        </a:p>
      </dgm:t>
    </dgm:pt>
    <dgm:pt modelId="{E326B2A5-0B61-49B2-B10F-674E0E04546B}" type="parTrans" cxnId="{B7F4CE0B-335C-46D0-848A-8CD3D9AD3C60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b="1" spc="0" baseline="0">
            <a:cs typeface="B Nazanin" panose="00000400000000000000" pitchFamily="2" charset="-78"/>
          </a:endParaRPr>
        </a:p>
      </dgm:t>
    </dgm:pt>
    <dgm:pt modelId="{F2765F70-387E-49E5-B8CA-5BAE800C08D9}" type="sibTrans" cxnId="{B7F4CE0B-335C-46D0-848A-8CD3D9AD3C60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b="1" spc="0" baseline="0">
            <a:cs typeface="B Nazanin" panose="00000400000000000000" pitchFamily="2" charset="-78"/>
          </a:endParaRPr>
        </a:p>
      </dgm:t>
    </dgm:pt>
    <dgm:pt modelId="{A7037490-B504-46ED-BA30-EA58D60734E5}" type="pres">
      <dgm:prSet presAssocID="{0585D19F-FC20-4213-8F0F-582DB4A172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1B0545F-EE26-4C35-93B9-0D987BA58071}" type="pres">
      <dgm:prSet presAssocID="{883F209D-00AA-4DC6-AE99-81375EAE9979}" presName="hierRoot1" presStyleCnt="0">
        <dgm:presLayoutVars>
          <dgm:hierBranch val="init"/>
        </dgm:presLayoutVars>
      </dgm:prSet>
      <dgm:spPr/>
    </dgm:pt>
    <dgm:pt modelId="{C339750F-75C4-41F0-8676-C0052C970059}" type="pres">
      <dgm:prSet presAssocID="{883F209D-00AA-4DC6-AE99-81375EAE9979}" presName="rootComposite1" presStyleCnt="0"/>
      <dgm:spPr/>
    </dgm:pt>
    <dgm:pt modelId="{CBBEA292-5852-4D2F-B9F2-77A39F5AEE2A}" type="pres">
      <dgm:prSet presAssocID="{883F209D-00AA-4DC6-AE99-81375EAE9979}" presName="rootText1" presStyleLbl="node0" presStyleIdx="0" presStyleCnt="1" custScaleX="179574" custLinFactNeighborY="-66195">
        <dgm:presLayoutVars>
          <dgm:chPref val="3"/>
        </dgm:presLayoutVars>
      </dgm:prSet>
      <dgm:spPr/>
    </dgm:pt>
    <dgm:pt modelId="{EC88B178-5CE7-4412-A859-B2F021AD8B4A}" type="pres">
      <dgm:prSet presAssocID="{883F209D-00AA-4DC6-AE99-81375EAE9979}" presName="rootConnector1" presStyleLbl="node1" presStyleIdx="0" presStyleCnt="0"/>
      <dgm:spPr/>
    </dgm:pt>
    <dgm:pt modelId="{BD92AB87-F73F-4147-9E0B-32D2225E47B9}" type="pres">
      <dgm:prSet presAssocID="{883F209D-00AA-4DC6-AE99-81375EAE9979}" presName="hierChild2" presStyleCnt="0"/>
      <dgm:spPr/>
    </dgm:pt>
    <dgm:pt modelId="{F08EEB7B-7515-4353-9A5F-18C3B2600280}" type="pres">
      <dgm:prSet presAssocID="{CD62A30E-5716-4C90-8DDD-3DC5BA1EDDA0}" presName="Name37" presStyleLbl="parChTrans1D2" presStyleIdx="0" presStyleCnt="3"/>
      <dgm:spPr/>
    </dgm:pt>
    <dgm:pt modelId="{5EDB94B6-C0B6-4C9A-A1AA-43D7CB23A089}" type="pres">
      <dgm:prSet presAssocID="{701DB426-1053-482E-98A7-BF8AA7C7EB84}" presName="hierRoot2" presStyleCnt="0">
        <dgm:presLayoutVars>
          <dgm:hierBranch val="init"/>
        </dgm:presLayoutVars>
      </dgm:prSet>
      <dgm:spPr/>
    </dgm:pt>
    <dgm:pt modelId="{46E302EA-184B-46DA-BFE7-FC8A5DB1E246}" type="pres">
      <dgm:prSet presAssocID="{701DB426-1053-482E-98A7-BF8AA7C7EB84}" presName="rootComposite" presStyleCnt="0"/>
      <dgm:spPr/>
    </dgm:pt>
    <dgm:pt modelId="{8A30D65F-1DBD-49C1-B73A-E0F49EEAADE5}" type="pres">
      <dgm:prSet presAssocID="{701DB426-1053-482E-98A7-BF8AA7C7EB8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E2AE79-224C-4EE6-98D0-C18B767468BF}" type="pres">
      <dgm:prSet presAssocID="{701DB426-1053-482E-98A7-BF8AA7C7EB84}" presName="rootConnector" presStyleLbl="node2" presStyleIdx="0" presStyleCnt="3"/>
      <dgm:spPr/>
    </dgm:pt>
    <dgm:pt modelId="{3FE6A253-8A21-4582-9CAC-660551E4C61A}" type="pres">
      <dgm:prSet presAssocID="{701DB426-1053-482E-98A7-BF8AA7C7EB84}" presName="hierChild4" presStyleCnt="0"/>
      <dgm:spPr/>
    </dgm:pt>
    <dgm:pt modelId="{F15C4889-07C8-410B-9400-5DDC6E4FFF7A}" type="pres">
      <dgm:prSet presAssocID="{701DB426-1053-482E-98A7-BF8AA7C7EB84}" presName="hierChild5" presStyleCnt="0"/>
      <dgm:spPr/>
    </dgm:pt>
    <dgm:pt modelId="{DDDAAB1E-17BC-4C53-BD5A-987DA8B5B21D}" type="pres">
      <dgm:prSet presAssocID="{8B92F341-C2A4-42C4-AB93-41E2CA2507B5}" presName="Name37" presStyleLbl="parChTrans1D2" presStyleIdx="1" presStyleCnt="3"/>
      <dgm:spPr/>
    </dgm:pt>
    <dgm:pt modelId="{68D53F0A-23F9-487F-A419-9EB525F6C74E}" type="pres">
      <dgm:prSet presAssocID="{5F04A0F6-8CAE-4740-8431-D6E07C587548}" presName="hierRoot2" presStyleCnt="0">
        <dgm:presLayoutVars>
          <dgm:hierBranch val="init"/>
        </dgm:presLayoutVars>
      </dgm:prSet>
      <dgm:spPr/>
    </dgm:pt>
    <dgm:pt modelId="{ECB798D9-4A5D-4650-B9F5-C88047921823}" type="pres">
      <dgm:prSet presAssocID="{5F04A0F6-8CAE-4740-8431-D6E07C587548}" presName="rootComposite" presStyleCnt="0"/>
      <dgm:spPr/>
    </dgm:pt>
    <dgm:pt modelId="{2EB63F85-D757-4310-B700-CAB701C4A82C}" type="pres">
      <dgm:prSet presAssocID="{5F04A0F6-8CAE-4740-8431-D6E07C587548}" presName="rootText" presStyleLbl="node2" presStyleIdx="1" presStyleCnt="3">
        <dgm:presLayoutVars>
          <dgm:chPref val="3"/>
        </dgm:presLayoutVars>
      </dgm:prSet>
      <dgm:spPr/>
    </dgm:pt>
    <dgm:pt modelId="{AE51AB14-363A-4EF3-9D21-226590F9023C}" type="pres">
      <dgm:prSet presAssocID="{5F04A0F6-8CAE-4740-8431-D6E07C587548}" presName="rootConnector" presStyleLbl="node2" presStyleIdx="1" presStyleCnt="3"/>
      <dgm:spPr/>
    </dgm:pt>
    <dgm:pt modelId="{D28105FA-5182-4A2D-9928-6EA3EF84D057}" type="pres">
      <dgm:prSet presAssocID="{5F04A0F6-8CAE-4740-8431-D6E07C587548}" presName="hierChild4" presStyleCnt="0"/>
      <dgm:spPr/>
    </dgm:pt>
    <dgm:pt modelId="{F30685A6-E80D-40F8-8CF7-5D4A0CC24BA2}" type="pres">
      <dgm:prSet presAssocID="{5F04A0F6-8CAE-4740-8431-D6E07C587548}" presName="hierChild5" presStyleCnt="0"/>
      <dgm:spPr/>
    </dgm:pt>
    <dgm:pt modelId="{562D271D-177A-4AD1-8F8D-7710ECB57EC4}" type="pres">
      <dgm:prSet presAssocID="{E326B2A5-0B61-49B2-B10F-674E0E04546B}" presName="Name37" presStyleLbl="parChTrans1D2" presStyleIdx="2" presStyleCnt="3"/>
      <dgm:spPr/>
    </dgm:pt>
    <dgm:pt modelId="{21AF1E95-571A-42DD-8825-84D934074DEE}" type="pres">
      <dgm:prSet presAssocID="{A007790C-3C91-407A-9099-9446F1D7B330}" presName="hierRoot2" presStyleCnt="0">
        <dgm:presLayoutVars>
          <dgm:hierBranch val="init"/>
        </dgm:presLayoutVars>
      </dgm:prSet>
      <dgm:spPr/>
    </dgm:pt>
    <dgm:pt modelId="{9DC80F1F-1F5C-4B62-ACF0-84526945DA7A}" type="pres">
      <dgm:prSet presAssocID="{A007790C-3C91-407A-9099-9446F1D7B330}" presName="rootComposite" presStyleCnt="0"/>
      <dgm:spPr/>
    </dgm:pt>
    <dgm:pt modelId="{A5F3C135-56A1-40D8-BDA4-DFDF794597D7}" type="pres">
      <dgm:prSet presAssocID="{A007790C-3C91-407A-9099-9446F1D7B330}" presName="rootText" presStyleLbl="node2" presStyleIdx="2" presStyleCnt="3">
        <dgm:presLayoutVars>
          <dgm:chPref val="3"/>
        </dgm:presLayoutVars>
      </dgm:prSet>
      <dgm:spPr/>
    </dgm:pt>
    <dgm:pt modelId="{99B08FCC-CB35-4F81-BC91-24E01733CF60}" type="pres">
      <dgm:prSet presAssocID="{A007790C-3C91-407A-9099-9446F1D7B330}" presName="rootConnector" presStyleLbl="node2" presStyleIdx="2" presStyleCnt="3"/>
      <dgm:spPr/>
    </dgm:pt>
    <dgm:pt modelId="{227D12AE-8827-46C0-8AF7-D78FC5AD21AA}" type="pres">
      <dgm:prSet presAssocID="{A007790C-3C91-407A-9099-9446F1D7B330}" presName="hierChild4" presStyleCnt="0"/>
      <dgm:spPr/>
    </dgm:pt>
    <dgm:pt modelId="{A22E5603-233E-4E0F-A2D7-42FF0046F5C3}" type="pres">
      <dgm:prSet presAssocID="{A007790C-3C91-407A-9099-9446F1D7B330}" presName="hierChild5" presStyleCnt="0"/>
      <dgm:spPr/>
    </dgm:pt>
    <dgm:pt modelId="{EDF05979-7DEA-4A31-B350-32D68BB65DC5}" type="pres">
      <dgm:prSet presAssocID="{883F209D-00AA-4DC6-AE99-81375EAE9979}" presName="hierChild3" presStyleCnt="0"/>
      <dgm:spPr/>
    </dgm:pt>
  </dgm:ptLst>
  <dgm:cxnLst>
    <dgm:cxn modelId="{C54D3C6F-C7BD-4560-B927-DC8853529D32}" type="presOf" srcId="{883F209D-00AA-4DC6-AE99-81375EAE9979}" destId="{EC88B178-5CE7-4412-A859-B2F021AD8B4A}" srcOrd="1" destOrd="0" presId="urn:microsoft.com/office/officeart/2005/8/layout/orgChart1"/>
    <dgm:cxn modelId="{6DDB8DAE-F6A5-4A37-8081-97D79CA036F7}" srcId="{883F209D-00AA-4DC6-AE99-81375EAE9979}" destId="{5F04A0F6-8CAE-4740-8431-D6E07C587548}" srcOrd="1" destOrd="0" parTransId="{8B92F341-C2A4-42C4-AB93-41E2CA2507B5}" sibTransId="{03D7BA95-A115-4A32-9FDD-4DBFF009E363}"/>
    <dgm:cxn modelId="{97304280-F3CE-43DB-B146-04302193F45C}" type="presOf" srcId="{A007790C-3C91-407A-9099-9446F1D7B330}" destId="{99B08FCC-CB35-4F81-BC91-24E01733CF60}" srcOrd="1" destOrd="0" presId="urn:microsoft.com/office/officeart/2005/8/layout/orgChart1"/>
    <dgm:cxn modelId="{D71B3FE7-F296-4EAC-BAD1-CF43E07EC2E5}" type="presOf" srcId="{701DB426-1053-482E-98A7-BF8AA7C7EB84}" destId="{8A30D65F-1DBD-49C1-B73A-E0F49EEAADE5}" srcOrd="0" destOrd="0" presId="urn:microsoft.com/office/officeart/2005/8/layout/orgChart1"/>
    <dgm:cxn modelId="{6F998333-4DA0-4908-B7F4-7915447F7684}" type="presOf" srcId="{701DB426-1053-482E-98A7-BF8AA7C7EB84}" destId="{3FE2AE79-224C-4EE6-98D0-C18B767468BF}" srcOrd="1" destOrd="0" presId="urn:microsoft.com/office/officeart/2005/8/layout/orgChart1"/>
    <dgm:cxn modelId="{43862DB7-5645-424E-9595-624D88A9BD91}" type="presOf" srcId="{5F04A0F6-8CAE-4740-8431-D6E07C587548}" destId="{2EB63F85-D757-4310-B700-CAB701C4A82C}" srcOrd="0" destOrd="0" presId="urn:microsoft.com/office/officeart/2005/8/layout/orgChart1"/>
    <dgm:cxn modelId="{A011BBB7-1C10-4B0E-95CA-9283FDA511DD}" type="presOf" srcId="{A007790C-3C91-407A-9099-9446F1D7B330}" destId="{A5F3C135-56A1-40D8-BDA4-DFDF794597D7}" srcOrd="0" destOrd="0" presId="urn:microsoft.com/office/officeart/2005/8/layout/orgChart1"/>
    <dgm:cxn modelId="{B2F4075E-5E33-4908-83D2-4DD7C8B853DD}" type="presOf" srcId="{8B92F341-C2A4-42C4-AB93-41E2CA2507B5}" destId="{DDDAAB1E-17BC-4C53-BD5A-987DA8B5B21D}" srcOrd="0" destOrd="0" presId="urn:microsoft.com/office/officeart/2005/8/layout/orgChart1"/>
    <dgm:cxn modelId="{1E2D4F52-D95C-496A-8CB0-5115490FFC95}" srcId="{883F209D-00AA-4DC6-AE99-81375EAE9979}" destId="{701DB426-1053-482E-98A7-BF8AA7C7EB84}" srcOrd="0" destOrd="0" parTransId="{CD62A30E-5716-4C90-8DDD-3DC5BA1EDDA0}" sibTransId="{C39A853D-E349-4855-9978-C5D23E31D43A}"/>
    <dgm:cxn modelId="{A9177C16-1AE9-40D8-9038-8B2FD40AA13F}" type="presOf" srcId="{5F04A0F6-8CAE-4740-8431-D6E07C587548}" destId="{AE51AB14-363A-4EF3-9D21-226590F9023C}" srcOrd="1" destOrd="0" presId="urn:microsoft.com/office/officeart/2005/8/layout/orgChart1"/>
    <dgm:cxn modelId="{EFA016E1-BD8A-427C-A007-04F7BFB1390F}" srcId="{0585D19F-FC20-4213-8F0F-582DB4A17243}" destId="{883F209D-00AA-4DC6-AE99-81375EAE9979}" srcOrd="0" destOrd="0" parTransId="{ED898FC1-4199-4CA7-A0A1-F0FB77416FBF}" sibTransId="{22717749-02B0-4BC8-B1B5-F38104FC26C1}"/>
    <dgm:cxn modelId="{9C64F453-D704-4F37-940D-A485A9A5CD63}" type="presOf" srcId="{0585D19F-FC20-4213-8F0F-582DB4A17243}" destId="{A7037490-B504-46ED-BA30-EA58D60734E5}" srcOrd="0" destOrd="0" presId="urn:microsoft.com/office/officeart/2005/8/layout/orgChart1"/>
    <dgm:cxn modelId="{B7F4CE0B-335C-46D0-848A-8CD3D9AD3C60}" srcId="{883F209D-00AA-4DC6-AE99-81375EAE9979}" destId="{A007790C-3C91-407A-9099-9446F1D7B330}" srcOrd="2" destOrd="0" parTransId="{E326B2A5-0B61-49B2-B10F-674E0E04546B}" sibTransId="{F2765F70-387E-49E5-B8CA-5BAE800C08D9}"/>
    <dgm:cxn modelId="{83F4BE19-BBD7-4B94-8258-63E61D0D316A}" type="presOf" srcId="{E326B2A5-0B61-49B2-B10F-674E0E04546B}" destId="{562D271D-177A-4AD1-8F8D-7710ECB57EC4}" srcOrd="0" destOrd="0" presId="urn:microsoft.com/office/officeart/2005/8/layout/orgChart1"/>
    <dgm:cxn modelId="{B228DFBE-DD11-4155-8A7B-89517EF8872F}" type="presOf" srcId="{CD62A30E-5716-4C90-8DDD-3DC5BA1EDDA0}" destId="{F08EEB7B-7515-4353-9A5F-18C3B2600280}" srcOrd="0" destOrd="0" presId="urn:microsoft.com/office/officeart/2005/8/layout/orgChart1"/>
    <dgm:cxn modelId="{8AEF0F49-1B47-4EE0-B53C-BFFA4814C845}" type="presOf" srcId="{883F209D-00AA-4DC6-AE99-81375EAE9979}" destId="{CBBEA292-5852-4D2F-B9F2-77A39F5AEE2A}" srcOrd="0" destOrd="0" presId="urn:microsoft.com/office/officeart/2005/8/layout/orgChart1"/>
    <dgm:cxn modelId="{BA6E83B6-AB63-4F87-9A67-2EA7CF08E3C6}" type="presParOf" srcId="{A7037490-B504-46ED-BA30-EA58D60734E5}" destId="{91B0545F-EE26-4C35-93B9-0D987BA58071}" srcOrd="0" destOrd="0" presId="urn:microsoft.com/office/officeart/2005/8/layout/orgChart1"/>
    <dgm:cxn modelId="{1A05DD20-E9D9-466F-A4D7-63C84EB3984F}" type="presParOf" srcId="{91B0545F-EE26-4C35-93B9-0D987BA58071}" destId="{C339750F-75C4-41F0-8676-C0052C970059}" srcOrd="0" destOrd="0" presId="urn:microsoft.com/office/officeart/2005/8/layout/orgChart1"/>
    <dgm:cxn modelId="{4BAA10CB-030D-47E1-B886-9013A0B0F414}" type="presParOf" srcId="{C339750F-75C4-41F0-8676-C0052C970059}" destId="{CBBEA292-5852-4D2F-B9F2-77A39F5AEE2A}" srcOrd="0" destOrd="0" presId="urn:microsoft.com/office/officeart/2005/8/layout/orgChart1"/>
    <dgm:cxn modelId="{67ED575E-D710-4DD3-82B5-B7052E6A5029}" type="presParOf" srcId="{C339750F-75C4-41F0-8676-C0052C970059}" destId="{EC88B178-5CE7-4412-A859-B2F021AD8B4A}" srcOrd="1" destOrd="0" presId="urn:microsoft.com/office/officeart/2005/8/layout/orgChart1"/>
    <dgm:cxn modelId="{0DA460DC-8A32-44AE-A777-938D90330ED5}" type="presParOf" srcId="{91B0545F-EE26-4C35-93B9-0D987BA58071}" destId="{BD92AB87-F73F-4147-9E0B-32D2225E47B9}" srcOrd="1" destOrd="0" presId="urn:microsoft.com/office/officeart/2005/8/layout/orgChart1"/>
    <dgm:cxn modelId="{6403F5C5-9D07-4BEE-BEA0-BE001EA73B73}" type="presParOf" srcId="{BD92AB87-F73F-4147-9E0B-32D2225E47B9}" destId="{F08EEB7B-7515-4353-9A5F-18C3B2600280}" srcOrd="0" destOrd="0" presId="urn:microsoft.com/office/officeart/2005/8/layout/orgChart1"/>
    <dgm:cxn modelId="{A7B5EA89-B9AE-4560-85F8-EC26459DEF7D}" type="presParOf" srcId="{BD92AB87-F73F-4147-9E0B-32D2225E47B9}" destId="{5EDB94B6-C0B6-4C9A-A1AA-43D7CB23A089}" srcOrd="1" destOrd="0" presId="urn:microsoft.com/office/officeart/2005/8/layout/orgChart1"/>
    <dgm:cxn modelId="{4709DCAC-EAF9-41CE-8B42-F05EB48AAF7F}" type="presParOf" srcId="{5EDB94B6-C0B6-4C9A-A1AA-43D7CB23A089}" destId="{46E302EA-184B-46DA-BFE7-FC8A5DB1E246}" srcOrd="0" destOrd="0" presId="urn:microsoft.com/office/officeart/2005/8/layout/orgChart1"/>
    <dgm:cxn modelId="{23FB0352-966D-4CA4-AA04-7A2490A2EA86}" type="presParOf" srcId="{46E302EA-184B-46DA-BFE7-FC8A5DB1E246}" destId="{8A30D65F-1DBD-49C1-B73A-E0F49EEAADE5}" srcOrd="0" destOrd="0" presId="urn:microsoft.com/office/officeart/2005/8/layout/orgChart1"/>
    <dgm:cxn modelId="{4C03CDC5-D6FB-498D-9758-805981AEAF2F}" type="presParOf" srcId="{46E302EA-184B-46DA-BFE7-FC8A5DB1E246}" destId="{3FE2AE79-224C-4EE6-98D0-C18B767468BF}" srcOrd="1" destOrd="0" presId="urn:microsoft.com/office/officeart/2005/8/layout/orgChart1"/>
    <dgm:cxn modelId="{3AED1803-7A0D-40BC-B41D-61F21C428E2E}" type="presParOf" srcId="{5EDB94B6-C0B6-4C9A-A1AA-43D7CB23A089}" destId="{3FE6A253-8A21-4582-9CAC-660551E4C61A}" srcOrd="1" destOrd="0" presId="urn:microsoft.com/office/officeart/2005/8/layout/orgChart1"/>
    <dgm:cxn modelId="{634EBE90-5CF6-4A5D-B228-10E5CF5C3440}" type="presParOf" srcId="{5EDB94B6-C0B6-4C9A-A1AA-43D7CB23A089}" destId="{F15C4889-07C8-410B-9400-5DDC6E4FFF7A}" srcOrd="2" destOrd="0" presId="urn:microsoft.com/office/officeart/2005/8/layout/orgChart1"/>
    <dgm:cxn modelId="{62C42173-E18C-4904-BA14-9C6A91729879}" type="presParOf" srcId="{BD92AB87-F73F-4147-9E0B-32D2225E47B9}" destId="{DDDAAB1E-17BC-4C53-BD5A-987DA8B5B21D}" srcOrd="2" destOrd="0" presId="urn:microsoft.com/office/officeart/2005/8/layout/orgChart1"/>
    <dgm:cxn modelId="{5040E563-AFDE-4DFE-92BF-F9F8C3C740AA}" type="presParOf" srcId="{BD92AB87-F73F-4147-9E0B-32D2225E47B9}" destId="{68D53F0A-23F9-487F-A419-9EB525F6C74E}" srcOrd="3" destOrd="0" presId="urn:microsoft.com/office/officeart/2005/8/layout/orgChart1"/>
    <dgm:cxn modelId="{60A3585D-3AC0-482D-9475-88A1EB4923FF}" type="presParOf" srcId="{68D53F0A-23F9-487F-A419-9EB525F6C74E}" destId="{ECB798D9-4A5D-4650-B9F5-C88047921823}" srcOrd="0" destOrd="0" presId="urn:microsoft.com/office/officeart/2005/8/layout/orgChart1"/>
    <dgm:cxn modelId="{206ED411-E45F-4B15-A035-007D2CBA1548}" type="presParOf" srcId="{ECB798D9-4A5D-4650-B9F5-C88047921823}" destId="{2EB63F85-D757-4310-B700-CAB701C4A82C}" srcOrd="0" destOrd="0" presId="urn:microsoft.com/office/officeart/2005/8/layout/orgChart1"/>
    <dgm:cxn modelId="{EC2C9016-1F82-410A-8A54-F2D4E3A336DE}" type="presParOf" srcId="{ECB798D9-4A5D-4650-B9F5-C88047921823}" destId="{AE51AB14-363A-4EF3-9D21-226590F9023C}" srcOrd="1" destOrd="0" presId="urn:microsoft.com/office/officeart/2005/8/layout/orgChart1"/>
    <dgm:cxn modelId="{686CF602-12E6-471B-B04F-3238AD30AA94}" type="presParOf" srcId="{68D53F0A-23F9-487F-A419-9EB525F6C74E}" destId="{D28105FA-5182-4A2D-9928-6EA3EF84D057}" srcOrd="1" destOrd="0" presId="urn:microsoft.com/office/officeart/2005/8/layout/orgChart1"/>
    <dgm:cxn modelId="{D2C9A24F-9702-4A82-8ED6-E7B5FDC8635F}" type="presParOf" srcId="{68D53F0A-23F9-487F-A419-9EB525F6C74E}" destId="{F30685A6-E80D-40F8-8CF7-5D4A0CC24BA2}" srcOrd="2" destOrd="0" presId="urn:microsoft.com/office/officeart/2005/8/layout/orgChart1"/>
    <dgm:cxn modelId="{B525A7F8-B9F4-426E-9FA2-7CB812F6FD54}" type="presParOf" srcId="{BD92AB87-F73F-4147-9E0B-32D2225E47B9}" destId="{562D271D-177A-4AD1-8F8D-7710ECB57EC4}" srcOrd="4" destOrd="0" presId="urn:microsoft.com/office/officeart/2005/8/layout/orgChart1"/>
    <dgm:cxn modelId="{85057950-2841-4586-97BC-CCFE8119B730}" type="presParOf" srcId="{BD92AB87-F73F-4147-9E0B-32D2225E47B9}" destId="{21AF1E95-571A-42DD-8825-84D934074DEE}" srcOrd="5" destOrd="0" presId="urn:microsoft.com/office/officeart/2005/8/layout/orgChart1"/>
    <dgm:cxn modelId="{C872EC7F-BE31-4326-849E-1C111E2D9DB2}" type="presParOf" srcId="{21AF1E95-571A-42DD-8825-84D934074DEE}" destId="{9DC80F1F-1F5C-4B62-ACF0-84526945DA7A}" srcOrd="0" destOrd="0" presId="urn:microsoft.com/office/officeart/2005/8/layout/orgChart1"/>
    <dgm:cxn modelId="{37F55727-8012-4A44-9337-4119084F3FD9}" type="presParOf" srcId="{9DC80F1F-1F5C-4B62-ACF0-84526945DA7A}" destId="{A5F3C135-56A1-40D8-BDA4-DFDF794597D7}" srcOrd="0" destOrd="0" presId="urn:microsoft.com/office/officeart/2005/8/layout/orgChart1"/>
    <dgm:cxn modelId="{CF994C74-8973-4C8A-A5DA-BBC4D90956C5}" type="presParOf" srcId="{9DC80F1F-1F5C-4B62-ACF0-84526945DA7A}" destId="{99B08FCC-CB35-4F81-BC91-24E01733CF60}" srcOrd="1" destOrd="0" presId="urn:microsoft.com/office/officeart/2005/8/layout/orgChart1"/>
    <dgm:cxn modelId="{FECF0A47-08B9-4C03-9304-93E232FAF848}" type="presParOf" srcId="{21AF1E95-571A-42DD-8825-84D934074DEE}" destId="{227D12AE-8827-46C0-8AF7-D78FC5AD21AA}" srcOrd="1" destOrd="0" presId="urn:microsoft.com/office/officeart/2005/8/layout/orgChart1"/>
    <dgm:cxn modelId="{283BCA61-3FD8-4053-85EF-0A3ADCB4FA9A}" type="presParOf" srcId="{21AF1E95-571A-42DD-8825-84D934074DEE}" destId="{A22E5603-233E-4E0F-A2D7-42FF0046F5C3}" srcOrd="2" destOrd="0" presId="urn:microsoft.com/office/officeart/2005/8/layout/orgChart1"/>
    <dgm:cxn modelId="{09611862-0D54-4522-9798-86A9A0761FCB}" type="presParOf" srcId="{91B0545F-EE26-4C35-93B9-0D987BA58071}" destId="{EDF05979-7DEA-4A31-B350-32D68BB65D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85D19F-FC20-4213-8F0F-582DB4A17243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83F209D-00AA-4DC6-AE99-81375EAE9979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r>
            <a:rPr lang="fa-IR" sz="1600" b="1" spc="0" baseline="0" dirty="0" smtClean="0">
              <a:cs typeface="B Nazanin" panose="00000400000000000000" pitchFamily="2" charset="-78"/>
            </a:rPr>
            <a:t>خودسازی</a:t>
          </a:r>
          <a:endParaRPr lang="en-US" sz="1600" b="1" spc="0" baseline="0" dirty="0">
            <a:cs typeface="B Nazanin" panose="00000400000000000000" pitchFamily="2" charset="-78"/>
          </a:endParaRPr>
        </a:p>
      </dgm:t>
    </dgm:pt>
    <dgm:pt modelId="{ED898FC1-4199-4CA7-A0A1-F0FB77416FBF}" type="parTrans" cxnId="{EFA016E1-BD8A-427C-A007-04F7BFB1390F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sz="1000" b="1" spc="0" baseline="0">
            <a:cs typeface="B Nazanin" panose="00000400000000000000" pitchFamily="2" charset="-78"/>
          </a:endParaRPr>
        </a:p>
      </dgm:t>
    </dgm:pt>
    <dgm:pt modelId="{22717749-02B0-4BC8-B1B5-F38104FC26C1}" type="sibTrans" cxnId="{EFA016E1-BD8A-427C-A007-04F7BFB1390F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sz="1000" b="1" spc="0" baseline="0">
            <a:cs typeface="B Nazanin" panose="00000400000000000000" pitchFamily="2" charset="-78"/>
          </a:endParaRPr>
        </a:p>
      </dgm:t>
    </dgm:pt>
    <dgm:pt modelId="{5F04A0F6-8CAE-4740-8431-D6E07C587548}">
      <dgm:prSet phldrT="[Text]" custT="1"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r>
            <a:rPr lang="fa-IR" sz="1600" b="1" spc="0" baseline="0" dirty="0" smtClean="0">
              <a:cs typeface="B Nazanin" panose="00000400000000000000" pitchFamily="2" charset="-78"/>
            </a:rPr>
            <a:t>خودسازی علمی</a:t>
          </a:r>
          <a:endParaRPr lang="en-US" sz="1600" b="1" spc="0" baseline="0" dirty="0">
            <a:cs typeface="B Nazanin" panose="00000400000000000000" pitchFamily="2" charset="-78"/>
          </a:endParaRPr>
        </a:p>
      </dgm:t>
    </dgm:pt>
    <dgm:pt modelId="{8B92F341-C2A4-42C4-AB93-41E2CA2507B5}" type="parTrans" cxnId="{6DDB8DAE-F6A5-4A37-8081-97D79CA036F7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sz="1000" b="1" spc="0" baseline="0">
            <a:cs typeface="B Nazanin" panose="00000400000000000000" pitchFamily="2" charset="-78"/>
          </a:endParaRPr>
        </a:p>
      </dgm:t>
    </dgm:pt>
    <dgm:pt modelId="{03D7BA95-A115-4A32-9FDD-4DBFF009E363}" type="sibTrans" cxnId="{6DDB8DAE-F6A5-4A37-8081-97D79CA036F7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sz="1000" b="1" spc="0" baseline="0">
            <a:cs typeface="B Nazanin" panose="00000400000000000000" pitchFamily="2" charset="-78"/>
          </a:endParaRPr>
        </a:p>
      </dgm:t>
    </dgm:pt>
    <dgm:pt modelId="{A007790C-3C91-407A-9099-9446F1D7B330}">
      <dgm:prSet phldrT="[Text]" custT="1"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r>
            <a:rPr lang="fa-IR" sz="1600" b="1" spc="0" baseline="0" dirty="0" smtClean="0">
              <a:cs typeface="B Nazanin" panose="00000400000000000000" pitchFamily="2" charset="-78"/>
            </a:rPr>
            <a:t>خودسازی معرفتی</a:t>
          </a:r>
          <a:endParaRPr lang="en-US" sz="1600" b="1" spc="0" baseline="0" dirty="0">
            <a:cs typeface="B Nazanin" panose="00000400000000000000" pitchFamily="2" charset="-78"/>
          </a:endParaRPr>
        </a:p>
      </dgm:t>
    </dgm:pt>
    <dgm:pt modelId="{E326B2A5-0B61-49B2-B10F-674E0E04546B}" type="parTrans" cxnId="{B7F4CE0B-335C-46D0-848A-8CD3D9AD3C60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sz="1000" b="1" spc="0" baseline="0">
            <a:cs typeface="B Nazanin" panose="00000400000000000000" pitchFamily="2" charset="-78"/>
          </a:endParaRPr>
        </a:p>
      </dgm:t>
    </dgm:pt>
    <dgm:pt modelId="{F2765F70-387E-49E5-B8CA-5BAE800C08D9}" type="sibTrans" cxnId="{B7F4CE0B-335C-46D0-848A-8CD3D9AD3C60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sz="1000" b="1" spc="0" baseline="0">
            <a:cs typeface="B Nazanin" panose="00000400000000000000" pitchFamily="2" charset="-78"/>
          </a:endParaRPr>
        </a:p>
      </dgm:t>
    </dgm:pt>
    <dgm:pt modelId="{53C582AB-8638-4190-81C9-D6F5238D54C6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sz="1800" b="1" spc="0" baseline="0" dirty="0" smtClean="0">
              <a:cs typeface="B Nazanin" panose="00000400000000000000" pitchFamily="2" charset="-78"/>
            </a:rPr>
            <a:t>خودسازی معرفتی اسلامی</a:t>
          </a:r>
          <a:endParaRPr lang="en-US" sz="1800" dirty="0"/>
        </a:p>
      </dgm:t>
    </dgm:pt>
    <dgm:pt modelId="{1A698FB2-431B-4BEE-8346-6FCF2C9728C4}" type="parTrans" cxnId="{AC94F5E2-C144-4100-88E4-BBF1B5C6CEDC}">
      <dgm:prSet/>
      <dgm:spPr/>
      <dgm:t>
        <a:bodyPr/>
        <a:lstStyle/>
        <a:p>
          <a:endParaRPr lang="en-US" sz="1000"/>
        </a:p>
      </dgm:t>
    </dgm:pt>
    <dgm:pt modelId="{8ACDBC79-D455-4107-9E20-51F68A320A04}" type="sibTrans" cxnId="{AC94F5E2-C144-4100-88E4-BBF1B5C6CEDC}">
      <dgm:prSet/>
      <dgm:spPr/>
      <dgm:t>
        <a:bodyPr/>
        <a:lstStyle/>
        <a:p>
          <a:endParaRPr lang="en-US" sz="1000"/>
        </a:p>
      </dgm:t>
    </dgm:pt>
    <dgm:pt modelId="{8EBCBE2F-EEFB-4472-9FB6-D248A1287493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sz="1800" b="1" spc="0" baseline="0" dirty="0" smtClean="0">
              <a:cs typeface="B Nazanin" panose="00000400000000000000" pitchFamily="2" charset="-78"/>
            </a:rPr>
            <a:t>نظریه توحید عرفانی اجتماعی</a:t>
          </a:r>
          <a:endParaRPr lang="en-US" sz="1800" dirty="0"/>
        </a:p>
      </dgm:t>
    </dgm:pt>
    <dgm:pt modelId="{7EE230F4-4BF7-40B5-AED0-0234F0AC7E0E}" type="parTrans" cxnId="{A4113E3E-BBFF-4D3A-983A-979D7E532387}">
      <dgm:prSet/>
      <dgm:spPr/>
      <dgm:t>
        <a:bodyPr/>
        <a:lstStyle/>
        <a:p>
          <a:endParaRPr lang="en-US" sz="1000"/>
        </a:p>
      </dgm:t>
    </dgm:pt>
    <dgm:pt modelId="{0FFECF04-439E-4C79-BF16-3B5D6B810519}" type="sibTrans" cxnId="{A4113E3E-BBFF-4D3A-983A-979D7E532387}">
      <dgm:prSet/>
      <dgm:spPr/>
      <dgm:t>
        <a:bodyPr/>
        <a:lstStyle/>
        <a:p>
          <a:endParaRPr lang="en-US" sz="1000"/>
        </a:p>
      </dgm:t>
    </dgm:pt>
    <dgm:pt modelId="{D43C3367-BFB2-4518-A331-A9191EE79FD6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sz="1800" b="1" spc="0" baseline="0" dirty="0" smtClean="0">
              <a:cs typeface="B Nazanin" panose="00000400000000000000" pitchFamily="2" charset="-78"/>
            </a:rPr>
            <a:t>نظریه ولایت ( نفی طاغوت)</a:t>
          </a:r>
          <a:endParaRPr lang="en-US" sz="1800" dirty="0"/>
        </a:p>
      </dgm:t>
    </dgm:pt>
    <dgm:pt modelId="{915DB76D-1FD1-43F9-8A21-D540C96C97FD}" type="parTrans" cxnId="{C3C64573-0649-48CC-B625-3490EAA8F1F5}">
      <dgm:prSet/>
      <dgm:spPr/>
      <dgm:t>
        <a:bodyPr/>
        <a:lstStyle/>
        <a:p>
          <a:endParaRPr lang="en-US"/>
        </a:p>
      </dgm:t>
    </dgm:pt>
    <dgm:pt modelId="{2997E80B-5C8D-4175-ACC4-1D6DB372A662}" type="sibTrans" cxnId="{C3C64573-0649-48CC-B625-3490EAA8F1F5}">
      <dgm:prSet/>
      <dgm:spPr/>
      <dgm:t>
        <a:bodyPr/>
        <a:lstStyle/>
        <a:p>
          <a:endParaRPr lang="en-US"/>
        </a:p>
      </dgm:t>
    </dgm:pt>
    <dgm:pt modelId="{022A7B25-F2E8-4C35-A940-7D7CAD5AF5C2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sz="1800" b="1" spc="0" baseline="0" dirty="0" smtClean="0">
              <a:cs typeface="B Nazanin" panose="00000400000000000000" pitchFamily="2" charset="-78"/>
            </a:rPr>
            <a:t>نظریه فطرت</a:t>
          </a:r>
          <a:endParaRPr lang="en-US" sz="1800" dirty="0"/>
        </a:p>
      </dgm:t>
    </dgm:pt>
    <dgm:pt modelId="{8EAC31F4-AEFF-4565-9AF2-42C637DA07AE}" type="parTrans" cxnId="{02D17E69-90B2-4C1F-AEA1-E92BFB62D9F8}">
      <dgm:prSet/>
      <dgm:spPr/>
      <dgm:t>
        <a:bodyPr/>
        <a:lstStyle/>
        <a:p>
          <a:endParaRPr lang="en-US"/>
        </a:p>
      </dgm:t>
    </dgm:pt>
    <dgm:pt modelId="{081AA0D6-E4F9-41C1-8BEA-640BE833DFF8}" type="sibTrans" cxnId="{02D17E69-90B2-4C1F-AEA1-E92BFB62D9F8}">
      <dgm:prSet/>
      <dgm:spPr/>
      <dgm:t>
        <a:bodyPr/>
        <a:lstStyle/>
        <a:p>
          <a:endParaRPr lang="en-US"/>
        </a:p>
      </dgm:t>
    </dgm:pt>
    <dgm:pt modelId="{C514972B-E286-4005-9D27-6E3695AC8F5A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sz="1800" b="1" spc="0" baseline="0" dirty="0" smtClean="0">
              <a:cs typeface="B Nazanin" panose="00000400000000000000" pitchFamily="2" charset="-78"/>
            </a:rPr>
            <a:t>نظریه گستره و هدف‌داری جهان</a:t>
          </a:r>
          <a:endParaRPr lang="en-US" sz="1800" dirty="0"/>
        </a:p>
      </dgm:t>
    </dgm:pt>
    <dgm:pt modelId="{EDE2E89A-8BAE-4127-8F87-224EAF070930}" type="parTrans" cxnId="{E67D4352-DC8F-46DD-A6D0-E7A80F607C89}">
      <dgm:prSet/>
      <dgm:spPr/>
      <dgm:t>
        <a:bodyPr/>
        <a:lstStyle/>
        <a:p>
          <a:endParaRPr lang="en-US"/>
        </a:p>
      </dgm:t>
    </dgm:pt>
    <dgm:pt modelId="{6E6B4F45-A499-4BBB-8185-E94C8AA2F760}" type="sibTrans" cxnId="{E67D4352-DC8F-46DD-A6D0-E7A80F607C89}">
      <dgm:prSet/>
      <dgm:spPr/>
      <dgm:t>
        <a:bodyPr/>
        <a:lstStyle/>
        <a:p>
          <a:endParaRPr lang="en-US"/>
        </a:p>
      </dgm:t>
    </dgm:pt>
    <dgm:pt modelId="{3C6552AB-F35E-41D1-83E0-98F6048D04E9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sz="1800" b="1" spc="0" baseline="0" dirty="0" smtClean="0">
              <a:cs typeface="B Nazanin" panose="00000400000000000000" pitchFamily="2" charset="-78"/>
            </a:rPr>
            <a:t>نظریه جامعیت اسلام</a:t>
          </a:r>
          <a:endParaRPr lang="en-US" sz="1800" dirty="0"/>
        </a:p>
      </dgm:t>
    </dgm:pt>
    <dgm:pt modelId="{1E9B95D4-A30F-486E-A666-41B675A64CC0}" type="parTrans" cxnId="{024B5EE1-DE6C-4C96-836B-BF5FA83B986C}">
      <dgm:prSet/>
      <dgm:spPr/>
      <dgm:t>
        <a:bodyPr/>
        <a:lstStyle/>
        <a:p>
          <a:endParaRPr lang="en-US"/>
        </a:p>
      </dgm:t>
    </dgm:pt>
    <dgm:pt modelId="{779D8AA9-549C-42E4-B716-BEC12D3D16E6}" type="sibTrans" cxnId="{024B5EE1-DE6C-4C96-836B-BF5FA83B986C}">
      <dgm:prSet/>
      <dgm:spPr/>
      <dgm:t>
        <a:bodyPr/>
        <a:lstStyle/>
        <a:p>
          <a:endParaRPr lang="en-US"/>
        </a:p>
      </dgm:t>
    </dgm:pt>
    <dgm:pt modelId="{54FCCA3C-88BD-4E73-86A1-52A9E5E7FD6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b="1" spc="0" baseline="0" dirty="0" smtClean="0">
              <a:cs typeface="B Nazanin" panose="00000400000000000000" pitchFamily="2" charset="-78"/>
            </a:rPr>
            <a:t>نظریه عبودیت و تقرب الهی</a:t>
          </a:r>
          <a:endParaRPr lang="en-US" dirty="0"/>
        </a:p>
      </dgm:t>
    </dgm:pt>
    <dgm:pt modelId="{2E0B523D-8D39-4DDA-A95C-783A3E5C38DA}" type="parTrans" cxnId="{E6D410F9-420F-4A23-9202-288236E4E7CC}">
      <dgm:prSet/>
      <dgm:spPr/>
      <dgm:t>
        <a:bodyPr/>
        <a:lstStyle/>
        <a:p>
          <a:endParaRPr lang="en-US"/>
        </a:p>
      </dgm:t>
    </dgm:pt>
    <dgm:pt modelId="{558DD57E-C97E-478C-A22C-410DB0C82C0F}" type="sibTrans" cxnId="{E6D410F9-420F-4A23-9202-288236E4E7CC}">
      <dgm:prSet/>
      <dgm:spPr/>
      <dgm:t>
        <a:bodyPr/>
        <a:lstStyle/>
        <a:p>
          <a:endParaRPr lang="en-US"/>
        </a:p>
      </dgm:t>
    </dgm:pt>
    <dgm:pt modelId="{8A8EDF76-A019-457D-A511-420B07A78AB3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b="1" spc="0" baseline="0" dirty="0" smtClean="0">
              <a:cs typeface="B Nazanin" panose="00000400000000000000" pitchFamily="2" charset="-78"/>
            </a:rPr>
            <a:t>نظریه تهذیب (اخلاق، تربیت و معنویت)</a:t>
          </a:r>
          <a:endParaRPr lang="en-US" dirty="0"/>
        </a:p>
      </dgm:t>
    </dgm:pt>
    <dgm:pt modelId="{DC9159D1-AD55-4A02-96B3-087AD4446D26}" type="parTrans" cxnId="{DDB26D80-1A7B-4011-B2E2-910F5AEB5606}">
      <dgm:prSet/>
      <dgm:spPr/>
      <dgm:t>
        <a:bodyPr/>
        <a:lstStyle/>
        <a:p>
          <a:endParaRPr lang="en-US"/>
        </a:p>
      </dgm:t>
    </dgm:pt>
    <dgm:pt modelId="{75467584-F1FF-4043-A232-317F9C904E76}" type="sibTrans" cxnId="{DDB26D80-1A7B-4011-B2E2-910F5AEB5606}">
      <dgm:prSet/>
      <dgm:spPr/>
      <dgm:t>
        <a:bodyPr/>
        <a:lstStyle/>
        <a:p>
          <a:endParaRPr lang="en-US"/>
        </a:p>
      </dgm:t>
    </dgm:pt>
    <dgm:pt modelId="{2CCF5EB9-C302-46D9-AE4B-3D932663BC6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b="1" spc="0" baseline="0" dirty="0" smtClean="0">
              <a:cs typeface="B Nazanin" panose="00000400000000000000" pitchFamily="2" charset="-78"/>
            </a:rPr>
            <a:t>نظریه اخوت</a:t>
          </a:r>
          <a:endParaRPr lang="en-US" dirty="0"/>
        </a:p>
      </dgm:t>
    </dgm:pt>
    <dgm:pt modelId="{89D0B75C-F5EF-4FFB-93C4-BB4069119E44}" type="parTrans" cxnId="{21F4CC22-3205-43E1-A208-D91F141B302B}">
      <dgm:prSet/>
      <dgm:spPr/>
      <dgm:t>
        <a:bodyPr/>
        <a:lstStyle/>
        <a:p>
          <a:endParaRPr lang="en-US"/>
        </a:p>
      </dgm:t>
    </dgm:pt>
    <dgm:pt modelId="{012C270E-6E96-4B2A-9126-946FAC9E370F}" type="sibTrans" cxnId="{21F4CC22-3205-43E1-A208-D91F141B302B}">
      <dgm:prSet/>
      <dgm:spPr/>
      <dgm:t>
        <a:bodyPr/>
        <a:lstStyle/>
        <a:p>
          <a:endParaRPr lang="en-US"/>
        </a:p>
      </dgm:t>
    </dgm:pt>
    <dgm:pt modelId="{ED5D5D3E-D6E7-4052-A170-4C38AD07FB1D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b="1" spc="0" baseline="0" dirty="0" smtClean="0">
              <a:cs typeface="B Nazanin" panose="00000400000000000000" pitchFamily="2" charset="-78"/>
            </a:rPr>
            <a:t>نظریه انتظار سازنده</a:t>
          </a:r>
          <a:endParaRPr lang="en-US" dirty="0"/>
        </a:p>
      </dgm:t>
    </dgm:pt>
    <dgm:pt modelId="{235AFD04-3D63-4482-A488-FD8115630870}" type="parTrans" cxnId="{1610C91A-DF2F-4F10-BDB4-DCB5ADA3AE99}">
      <dgm:prSet/>
      <dgm:spPr/>
      <dgm:t>
        <a:bodyPr/>
        <a:lstStyle/>
        <a:p>
          <a:endParaRPr lang="en-US"/>
        </a:p>
      </dgm:t>
    </dgm:pt>
    <dgm:pt modelId="{44A5BA2B-1E97-4250-84BF-A9ADBE2AEB6D}" type="sibTrans" cxnId="{1610C91A-DF2F-4F10-BDB4-DCB5ADA3AE99}">
      <dgm:prSet/>
      <dgm:spPr/>
      <dgm:t>
        <a:bodyPr/>
        <a:lstStyle/>
        <a:p>
          <a:endParaRPr lang="en-US"/>
        </a:p>
      </dgm:t>
    </dgm:pt>
    <dgm:pt modelId="{A7037490-B504-46ED-BA30-EA58D60734E5}" type="pres">
      <dgm:prSet presAssocID="{0585D19F-FC20-4213-8F0F-582DB4A172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1B0545F-EE26-4C35-93B9-0D987BA58071}" type="pres">
      <dgm:prSet presAssocID="{883F209D-00AA-4DC6-AE99-81375EAE9979}" presName="hierRoot1" presStyleCnt="0">
        <dgm:presLayoutVars>
          <dgm:hierBranch val="init"/>
        </dgm:presLayoutVars>
      </dgm:prSet>
      <dgm:spPr/>
    </dgm:pt>
    <dgm:pt modelId="{C339750F-75C4-41F0-8676-C0052C970059}" type="pres">
      <dgm:prSet presAssocID="{883F209D-00AA-4DC6-AE99-81375EAE9979}" presName="rootComposite1" presStyleCnt="0"/>
      <dgm:spPr/>
    </dgm:pt>
    <dgm:pt modelId="{CBBEA292-5852-4D2F-B9F2-77A39F5AEE2A}" type="pres">
      <dgm:prSet presAssocID="{883F209D-00AA-4DC6-AE99-81375EAE9979}" presName="rootText1" presStyleLbl="node0" presStyleIdx="0" presStyleCnt="1" custScaleX="179574" custScaleY="65611">
        <dgm:presLayoutVars>
          <dgm:chPref val="3"/>
        </dgm:presLayoutVars>
      </dgm:prSet>
      <dgm:spPr/>
    </dgm:pt>
    <dgm:pt modelId="{EC88B178-5CE7-4412-A859-B2F021AD8B4A}" type="pres">
      <dgm:prSet presAssocID="{883F209D-00AA-4DC6-AE99-81375EAE9979}" presName="rootConnector1" presStyleLbl="node1" presStyleIdx="0" presStyleCnt="0"/>
      <dgm:spPr/>
    </dgm:pt>
    <dgm:pt modelId="{BD92AB87-F73F-4147-9E0B-32D2225E47B9}" type="pres">
      <dgm:prSet presAssocID="{883F209D-00AA-4DC6-AE99-81375EAE9979}" presName="hierChild2" presStyleCnt="0"/>
      <dgm:spPr/>
    </dgm:pt>
    <dgm:pt modelId="{DDDAAB1E-17BC-4C53-BD5A-987DA8B5B21D}" type="pres">
      <dgm:prSet presAssocID="{8B92F341-C2A4-42C4-AB93-41E2CA2507B5}" presName="Name37" presStyleLbl="parChTrans1D2" presStyleIdx="0" presStyleCnt="2"/>
      <dgm:spPr/>
    </dgm:pt>
    <dgm:pt modelId="{68D53F0A-23F9-487F-A419-9EB525F6C74E}" type="pres">
      <dgm:prSet presAssocID="{5F04A0F6-8CAE-4740-8431-D6E07C587548}" presName="hierRoot2" presStyleCnt="0">
        <dgm:presLayoutVars>
          <dgm:hierBranch val="l"/>
        </dgm:presLayoutVars>
      </dgm:prSet>
      <dgm:spPr/>
    </dgm:pt>
    <dgm:pt modelId="{ECB798D9-4A5D-4650-B9F5-C88047921823}" type="pres">
      <dgm:prSet presAssocID="{5F04A0F6-8CAE-4740-8431-D6E07C587548}" presName="rootComposite" presStyleCnt="0"/>
      <dgm:spPr/>
    </dgm:pt>
    <dgm:pt modelId="{2EB63F85-D757-4310-B700-CAB701C4A82C}" type="pres">
      <dgm:prSet presAssocID="{5F04A0F6-8CAE-4740-8431-D6E07C587548}" presName="rootText" presStyleLbl="node2" presStyleIdx="0" presStyleCnt="2" custScaleY="57019">
        <dgm:presLayoutVars>
          <dgm:chPref val="3"/>
        </dgm:presLayoutVars>
      </dgm:prSet>
      <dgm:spPr/>
    </dgm:pt>
    <dgm:pt modelId="{AE51AB14-363A-4EF3-9D21-226590F9023C}" type="pres">
      <dgm:prSet presAssocID="{5F04A0F6-8CAE-4740-8431-D6E07C587548}" presName="rootConnector" presStyleLbl="node2" presStyleIdx="0" presStyleCnt="2"/>
      <dgm:spPr/>
    </dgm:pt>
    <dgm:pt modelId="{D28105FA-5182-4A2D-9928-6EA3EF84D057}" type="pres">
      <dgm:prSet presAssocID="{5F04A0F6-8CAE-4740-8431-D6E07C587548}" presName="hierChild4" presStyleCnt="0"/>
      <dgm:spPr/>
    </dgm:pt>
    <dgm:pt modelId="{52B9FB7A-B759-44D8-A54A-F3DD7104FA0E}" type="pres">
      <dgm:prSet presAssocID="{2E0B523D-8D39-4DDA-A95C-783A3E5C38DA}" presName="Name50" presStyleLbl="parChTrans1D3" presStyleIdx="0" presStyleCnt="10"/>
      <dgm:spPr/>
    </dgm:pt>
    <dgm:pt modelId="{0885A82D-C95F-4877-ADE7-9A0A893A8A4F}" type="pres">
      <dgm:prSet presAssocID="{54FCCA3C-88BD-4E73-86A1-52A9E5E7FD66}" presName="hierRoot2" presStyleCnt="0">
        <dgm:presLayoutVars>
          <dgm:hierBranch val="r"/>
        </dgm:presLayoutVars>
      </dgm:prSet>
      <dgm:spPr/>
    </dgm:pt>
    <dgm:pt modelId="{3573452C-6F68-4CA8-9625-A054A896B99F}" type="pres">
      <dgm:prSet presAssocID="{54FCCA3C-88BD-4E73-86A1-52A9E5E7FD66}" presName="rootComposite" presStyleCnt="0"/>
      <dgm:spPr/>
    </dgm:pt>
    <dgm:pt modelId="{17552DBB-D1AD-4721-BFCE-F7238ADEB9D9}" type="pres">
      <dgm:prSet presAssocID="{54FCCA3C-88BD-4E73-86A1-52A9E5E7FD66}" presName="rootText" presStyleLbl="node3" presStyleIdx="0" presStyleCnt="10" custScaleX="167497" custScaleY="54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B67629-E5CD-48C0-80BC-5E5EF8118902}" type="pres">
      <dgm:prSet presAssocID="{54FCCA3C-88BD-4E73-86A1-52A9E5E7FD66}" presName="rootConnector" presStyleLbl="node3" presStyleIdx="0" presStyleCnt="10"/>
      <dgm:spPr/>
    </dgm:pt>
    <dgm:pt modelId="{E5B24277-A1CA-4F32-9B60-AE825006E289}" type="pres">
      <dgm:prSet presAssocID="{54FCCA3C-88BD-4E73-86A1-52A9E5E7FD66}" presName="hierChild4" presStyleCnt="0"/>
      <dgm:spPr/>
    </dgm:pt>
    <dgm:pt modelId="{74E1E437-8A97-4340-B470-6B99C999335B}" type="pres">
      <dgm:prSet presAssocID="{54FCCA3C-88BD-4E73-86A1-52A9E5E7FD66}" presName="hierChild5" presStyleCnt="0"/>
      <dgm:spPr/>
    </dgm:pt>
    <dgm:pt modelId="{F660E910-4B37-4564-A647-F7BFB6FF385A}" type="pres">
      <dgm:prSet presAssocID="{DC9159D1-AD55-4A02-96B3-087AD4446D26}" presName="Name50" presStyleLbl="parChTrans1D3" presStyleIdx="1" presStyleCnt="10"/>
      <dgm:spPr/>
    </dgm:pt>
    <dgm:pt modelId="{32057DA9-4648-41C0-A481-8EC5E22E9B69}" type="pres">
      <dgm:prSet presAssocID="{8A8EDF76-A019-457D-A511-420B07A78AB3}" presName="hierRoot2" presStyleCnt="0">
        <dgm:presLayoutVars>
          <dgm:hierBranch val="init"/>
        </dgm:presLayoutVars>
      </dgm:prSet>
      <dgm:spPr/>
    </dgm:pt>
    <dgm:pt modelId="{C72188F1-0EAA-4DBA-A686-DB97DD34CC2D}" type="pres">
      <dgm:prSet presAssocID="{8A8EDF76-A019-457D-A511-420B07A78AB3}" presName="rootComposite" presStyleCnt="0"/>
      <dgm:spPr/>
    </dgm:pt>
    <dgm:pt modelId="{848D3A45-B698-4711-8281-69DA0B895DCA}" type="pres">
      <dgm:prSet presAssocID="{8A8EDF76-A019-457D-A511-420B07A78AB3}" presName="rootText" presStyleLbl="node3" presStyleIdx="1" presStyleCnt="10" custScaleX="167497" custScaleY="54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F26314-7FB3-4C9D-A9E9-C1A1A17D4642}" type="pres">
      <dgm:prSet presAssocID="{8A8EDF76-A019-457D-A511-420B07A78AB3}" presName="rootConnector" presStyleLbl="node3" presStyleIdx="1" presStyleCnt="10"/>
      <dgm:spPr/>
    </dgm:pt>
    <dgm:pt modelId="{FF46D5AF-AE39-4276-BC98-AD9D58FAE36D}" type="pres">
      <dgm:prSet presAssocID="{8A8EDF76-A019-457D-A511-420B07A78AB3}" presName="hierChild4" presStyleCnt="0"/>
      <dgm:spPr/>
    </dgm:pt>
    <dgm:pt modelId="{3EF7C7FE-EC7C-40B3-9E96-E4ED350CDA06}" type="pres">
      <dgm:prSet presAssocID="{8A8EDF76-A019-457D-A511-420B07A78AB3}" presName="hierChild5" presStyleCnt="0"/>
      <dgm:spPr/>
    </dgm:pt>
    <dgm:pt modelId="{5050563E-A234-4BA0-812F-AC4B475547D2}" type="pres">
      <dgm:prSet presAssocID="{89D0B75C-F5EF-4FFB-93C4-BB4069119E44}" presName="Name50" presStyleLbl="parChTrans1D3" presStyleIdx="2" presStyleCnt="10"/>
      <dgm:spPr/>
    </dgm:pt>
    <dgm:pt modelId="{2D06CEB5-B04C-4906-989C-C8868A4575C7}" type="pres">
      <dgm:prSet presAssocID="{2CCF5EB9-C302-46D9-AE4B-3D932663BC66}" presName="hierRoot2" presStyleCnt="0">
        <dgm:presLayoutVars>
          <dgm:hierBranch val="init"/>
        </dgm:presLayoutVars>
      </dgm:prSet>
      <dgm:spPr/>
    </dgm:pt>
    <dgm:pt modelId="{A4B90630-4B32-40BB-BB63-9B0AE847D824}" type="pres">
      <dgm:prSet presAssocID="{2CCF5EB9-C302-46D9-AE4B-3D932663BC66}" presName="rootComposite" presStyleCnt="0"/>
      <dgm:spPr/>
    </dgm:pt>
    <dgm:pt modelId="{3B8658BA-7C86-45A0-960A-0D4CC4CC6FAE}" type="pres">
      <dgm:prSet presAssocID="{2CCF5EB9-C302-46D9-AE4B-3D932663BC66}" presName="rootText" presStyleLbl="node3" presStyleIdx="2" presStyleCnt="10" custScaleX="167497" custScaleY="54302">
        <dgm:presLayoutVars>
          <dgm:chPref val="3"/>
        </dgm:presLayoutVars>
      </dgm:prSet>
      <dgm:spPr/>
    </dgm:pt>
    <dgm:pt modelId="{41760C37-0080-4254-8338-00DEC8ECFA4D}" type="pres">
      <dgm:prSet presAssocID="{2CCF5EB9-C302-46D9-AE4B-3D932663BC66}" presName="rootConnector" presStyleLbl="node3" presStyleIdx="2" presStyleCnt="10"/>
      <dgm:spPr/>
    </dgm:pt>
    <dgm:pt modelId="{BD51257C-9E46-46A5-B351-022210B45E26}" type="pres">
      <dgm:prSet presAssocID="{2CCF5EB9-C302-46D9-AE4B-3D932663BC66}" presName="hierChild4" presStyleCnt="0"/>
      <dgm:spPr/>
    </dgm:pt>
    <dgm:pt modelId="{E41854CB-E8BF-4D0E-918C-3EC264B3AB26}" type="pres">
      <dgm:prSet presAssocID="{2CCF5EB9-C302-46D9-AE4B-3D932663BC66}" presName="hierChild5" presStyleCnt="0"/>
      <dgm:spPr/>
    </dgm:pt>
    <dgm:pt modelId="{D4C431D8-CD0F-4FA9-98D1-E315813F3D99}" type="pres">
      <dgm:prSet presAssocID="{235AFD04-3D63-4482-A488-FD8115630870}" presName="Name50" presStyleLbl="parChTrans1D3" presStyleIdx="3" presStyleCnt="10"/>
      <dgm:spPr/>
    </dgm:pt>
    <dgm:pt modelId="{F0B2060F-38F3-44D7-9EAA-27E0645A398E}" type="pres">
      <dgm:prSet presAssocID="{ED5D5D3E-D6E7-4052-A170-4C38AD07FB1D}" presName="hierRoot2" presStyleCnt="0">
        <dgm:presLayoutVars>
          <dgm:hierBranch val="init"/>
        </dgm:presLayoutVars>
      </dgm:prSet>
      <dgm:spPr/>
    </dgm:pt>
    <dgm:pt modelId="{2D747DA4-F169-409D-A55C-712D0D0CAF01}" type="pres">
      <dgm:prSet presAssocID="{ED5D5D3E-D6E7-4052-A170-4C38AD07FB1D}" presName="rootComposite" presStyleCnt="0"/>
      <dgm:spPr/>
    </dgm:pt>
    <dgm:pt modelId="{D811D687-FF3D-4986-8CBD-F1A4E2A1F4CF}" type="pres">
      <dgm:prSet presAssocID="{ED5D5D3E-D6E7-4052-A170-4C38AD07FB1D}" presName="rootText" presStyleLbl="node3" presStyleIdx="3" presStyleCnt="10" custScaleX="167497" custScaleY="54302">
        <dgm:presLayoutVars>
          <dgm:chPref val="3"/>
        </dgm:presLayoutVars>
      </dgm:prSet>
      <dgm:spPr/>
    </dgm:pt>
    <dgm:pt modelId="{6D4162C5-B8BA-499A-8B0B-8BA13D16371D}" type="pres">
      <dgm:prSet presAssocID="{ED5D5D3E-D6E7-4052-A170-4C38AD07FB1D}" presName="rootConnector" presStyleLbl="node3" presStyleIdx="3" presStyleCnt="10"/>
      <dgm:spPr/>
    </dgm:pt>
    <dgm:pt modelId="{A61E8BFE-E166-449C-8474-A0811FB5097A}" type="pres">
      <dgm:prSet presAssocID="{ED5D5D3E-D6E7-4052-A170-4C38AD07FB1D}" presName="hierChild4" presStyleCnt="0"/>
      <dgm:spPr/>
    </dgm:pt>
    <dgm:pt modelId="{AD0F2B7A-9C5C-42C9-B0A0-3C640345F34B}" type="pres">
      <dgm:prSet presAssocID="{ED5D5D3E-D6E7-4052-A170-4C38AD07FB1D}" presName="hierChild5" presStyleCnt="0"/>
      <dgm:spPr/>
    </dgm:pt>
    <dgm:pt modelId="{F30685A6-E80D-40F8-8CF7-5D4A0CC24BA2}" type="pres">
      <dgm:prSet presAssocID="{5F04A0F6-8CAE-4740-8431-D6E07C587548}" presName="hierChild5" presStyleCnt="0"/>
      <dgm:spPr/>
    </dgm:pt>
    <dgm:pt modelId="{562D271D-177A-4AD1-8F8D-7710ECB57EC4}" type="pres">
      <dgm:prSet presAssocID="{E326B2A5-0B61-49B2-B10F-674E0E04546B}" presName="Name37" presStyleLbl="parChTrans1D2" presStyleIdx="1" presStyleCnt="2"/>
      <dgm:spPr/>
    </dgm:pt>
    <dgm:pt modelId="{21AF1E95-571A-42DD-8825-84D934074DEE}" type="pres">
      <dgm:prSet presAssocID="{A007790C-3C91-407A-9099-9446F1D7B330}" presName="hierRoot2" presStyleCnt="0">
        <dgm:presLayoutVars>
          <dgm:hierBranch val="r"/>
        </dgm:presLayoutVars>
      </dgm:prSet>
      <dgm:spPr/>
    </dgm:pt>
    <dgm:pt modelId="{9DC80F1F-1F5C-4B62-ACF0-84526945DA7A}" type="pres">
      <dgm:prSet presAssocID="{A007790C-3C91-407A-9099-9446F1D7B330}" presName="rootComposite" presStyleCnt="0"/>
      <dgm:spPr/>
    </dgm:pt>
    <dgm:pt modelId="{A5F3C135-56A1-40D8-BDA4-DFDF794597D7}" type="pres">
      <dgm:prSet presAssocID="{A007790C-3C91-407A-9099-9446F1D7B330}" presName="rootText" presStyleLbl="node2" presStyleIdx="1" presStyleCnt="2" custScaleY="57019">
        <dgm:presLayoutVars>
          <dgm:chPref val="3"/>
        </dgm:presLayoutVars>
      </dgm:prSet>
      <dgm:spPr/>
    </dgm:pt>
    <dgm:pt modelId="{99B08FCC-CB35-4F81-BC91-24E01733CF60}" type="pres">
      <dgm:prSet presAssocID="{A007790C-3C91-407A-9099-9446F1D7B330}" presName="rootConnector" presStyleLbl="node2" presStyleIdx="1" presStyleCnt="2"/>
      <dgm:spPr/>
    </dgm:pt>
    <dgm:pt modelId="{227D12AE-8827-46C0-8AF7-D78FC5AD21AA}" type="pres">
      <dgm:prSet presAssocID="{A007790C-3C91-407A-9099-9446F1D7B330}" presName="hierChild4" presStyleCnt="0"/>
      <dgm:spPr/>
    </dgm:pt>
    <dgm:pt modelId="{6EC07388-E416-47FB-8C1F-E203D89BB791}" type="pres">
      <dgm:prSet presAssocID="{1A698FB2-431B-4BEE-8346-6FCF2C9728C4}" presName="Name50" presStyleLbl="parChTrans1D3" presStyleIdx="4" presStyleCnt="10"/>
      <dgm:spPr/>
    </dgm:pt>
    <dgm:pt modelId="{D8ACF0F2-A066-4EF8-93B9-616BAD0B4D5A}" type="pres">
      <dgm:prSet presAssocID="{53C582AB-8638-4190-81C9-D6F5238D54C6}" presName="hierRoot2" presStyleCnt="0">
        <dgm:presLayoutVars>
          <dgm:hierBranch val="r"/>
        </dgm:presLayoutVars>
      </dgm:prSet>
      <dgm:spPr/>
    </dgm:pt>
    <dgm:pt modelId="{4D1C1BB1-8E7A-455A-B416-7E1AA99403A1}" type="pres">
      <dgm:prSet presAssocID="{53C582AB-8638-4190-81C9-D6F5238D54C6}" presName="rootComposite" presStyleCnt="0"/>
      <dgm:spPr/>
    </dgm:pt>
    <dgm:pt modelId="{1BC19568-ADD4-4AA9-80BA-83DB53C65B15}" type="pres">
      <dgm:prSet presAssocID="{53C582AB-8638-4190-81C9-D6F5238D54C6}" presName="rootText" presStyleLbl="node3" presStyleIdx="4" presStyleCnt="10" custScaleX="167497" custScaleY="54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2CA11C-DED7-430A-B5BB-7EEF6D513AB4}" type="pres">
      <dgm:prSet presAssocID="{53C582AB-8638-4190-81C9-D6F5238D54C6}" presName="rootConnector" presStyleLbl="node3" presStyleIdx="4" presStyleCnt="10"/>
      <dgm:spPr/>
    </dgm:pt>
    <dgm:pt modelId="{80CF4B7C-458A-46A8-A32D-5A0F4BFAFB8A}" type="pres">
      <dgm:prSet presAssocID="{53C582AB-8638-4190-81C9-D6F5238D54C6}" presName="hierChild4" presStyleCnt="0"/>
      <dgm:spPr/>
    </dgm:pt>
    <dgm:pt modelId="{66D3FDBE-26D9-4816-A2D6-27D525486567}" type="pres">
      <dgm:prSet presAssocID="{53C582AB-8638-4190-81C9-D6F5238D54C6}" presName="hierChild5" presStyleCnt="0"/>
      <dgm:spPr/>
    </dgm:pt>
    <dgm:pt modelId="{26A798BC-B3C8-4274-B7F0-4AD3965DC92E}" type="pres">
      <dgm:prSet presAssocID="{7EE230F4-4BF7-40B5-AED0-0234F0AC7E0E}" presName="Name50" presStyleLbl="parChTrans1D3" presStyleIdx="5" presStyleCnt="10"/>
      <dgm:spPr/>
    </dgm:pt>
    <dgm:pt modelId="{6B662C4B-2661-4469-B1E0-3F4F6C194886}" type="pres">
      <dgm:prSet presAssocID="{8EBCBE2F-EEFB-4472-9FB6-D248A1287493}" presName="hierRoot2" presStyleCnt="0">
        <dgm:presLayoutVars>
          <dgm:hierBranch val="init"/>
        </dgm:presLayoutVars>
      </dgm:prSet>
      <dgm:spPr/>
    </dgm:pt>
    <dgm:pt modelId="{44C00D18-500E-46F5-9CD4-91CD52D73E19}" type="pres">
      <dgm:prSet presAssocID="{8EBCBE2F-EEFB-4472-9FB6-D248A1287493}" presName="rootComposite" presStyleCnt="0"/>
      <dgm:spPr/>
    </dgm:pt>
    <dgm:pt modelId="{67CEE826-4B07-4F63-BC90-F7F8CBC1D06C}" type="pres">
      <dgm:prSet presAssocID="{8EBCBE2F-EEFB-4472-9FB6-D248A1287493}" presName="rootText" presStyleLbl="node3" presStyleIdx="5" presStyleCnt="10" custScaleX="167497" custScaleY="54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3BAD38-EA04-481B-9739-8FAB8B9BCA7A}" type="pres">
      <dgm:prSet presAssocID="{8EBCBE2F-EEFB-4472-9FB6-D248A1287493}" presName="rootConnector" presStyleLbl="node3" presStyleIdx="5" presStyleCnt="10"/>
      <dgm:spPr/>
    </dgm:pt>
    <dgm:pt modelId="{680CB284-ECC4-4928-9C64-76F7D4E2674A}" type="pres">
      <dgm:prSet presAssocID="{8EBCBE2F-EEFB-4472-9FB6-D248A1287493}" presName="hierChild4" presStyleCnt="0"/>
      <dgm:spPr/>
    </dgm:pt>
    <dgm:pt modelId="{A37FF385-8AD5-4012-9A25-536113414F2D}" type="pres">
      <dgm:prSet presAssocID="{8EBCBE2F-EEFB-4472-9FB6-D248A1287493}" presName="hierChild5" presStyleCnt="0"/>
      <dgm:spPr/>
    </dgm:pt>
    <dgm:pt modelId="{F1323138-B4B5-4ABA-918C-4ECBD018E3B2}" type="pres">
      <dgm:prSet presAssocID="{915DB76D-1FD1-43F9-8A21-D540C96C97FD}" presName="Name50" presStyleLbl="parChTrans1D3" presStyleIdx="6" presStyleCnt="10"/>
      <dgm:spPr/>
    </dgm:pt>
    <dgm:pt modelId="{4C9B5DB0-2232-472E-87A7-7FAF620FF652}" type="pres">
      <dgm:prSet presAssocID="{D43C3367-BFB2-4518-A331-A9191EE79FD6}" presName="hierRoot2" presStyleCnt="0">
        <dgm:presLayoutVars>
          <dgm:hierBranch val="init"/>
        </dgm:presLayoutVars>
      </dgm:prSet>
      <dgm:spPr/>
    </dgm:pt>
    <dgm:pt modelId="{77B2EDA2-19DE-4DAF-8679-DB5864B1BE6C}" type="pres">
      <dgm:prSet presAssocID="{D43C3367-BFB2-4518-A331-A9191EE79FD6}" presName="rootComposite" presStyleCnt="0"/>
      <dgm:spPr/>
    </dgm:pt>
    <dgm:pt modelId="{B8254DF4-6FA1-46FE-81D4-6A106B6D1864}" type="pres">
      <dgm:prSet presAssocID="{D43C3367-BFB2-4518-A331-A9191EE79FD6}" presName="rootText" presStyleLbl="node3" presStyleIdx="6" presStyleCnt="10" custScaleX="167497" custScaleY="54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B227FE-EB2F-4D44-8311-E3C3CC353E04}" type="pres">
      <dgm:prSet presAssocID="{D43C3367-BFB2-4518-A331-A9191EE79FD6}" presName="rootConnector" presStyleLbl="node3" presStyleIdx="6" presStyleCnt="10"/>
      <dgm:spPr/>
    </dgm:pt>
    <dgm:pt modelId="{C1DDDD39-759B-4413-9F7E-8B4D99AAA053}" type="pres">
      <dgm:prSet presAssocID="{D43C3367-BFB2-4518-A331-A9191EE79FD6}" presName="hierChild4" presStyleCnt="0"/>
      <dgm:spPr/>
    </dgm:pt>
    <dgm:pt modelId="{31E87716-6B16-490C-81DE-50C07AC17779}" type="pres">
      <dgm:prSet presAssocID="{D43C3367-BFB2-4518-A331-A9191EE79FD6}" presName="hierChild5" presStyleCnt="0"/>
      <dgm:spPr/>
    </dgm:pt>
    <dgm:pt modelId="{C7F31FB5-972A-4BDA-AC41-3823DCD4969B}" type="pres">
      <dgm:prSet presAssocID="{1E9B95D4-A30F-486E-A666-41B675A64CC0}" presName="Name50" presStyleLbl="parChTrans1D3" presStyleIdx="7" presStyleCnt="10"/>
      <dgm:spPr/>
    </dgm:pt>
    <dgm:pt modelId="{AB1AB439-7976-4269-B4B3-01465AD65B16}" type="pres">
      <dgm:prSet presAssocID="{3C6552AB-F35E-41D1-83E0-98F6048D04E9}" presName="hierRoot2" presStyleCnt="0">
        <dgm:presLayoutVars>
          <dgm:hierBranch val="init"/>
        </dgm:presLayoutVars>
      </dgm:prSet>
      <dgm:spPr/>
    </dgm:pt>
    <dgm:pt modelId="{33303DDE-4CD5-4E84-BBB1-01480B105D9D}" type="pres">
      <dgm:prSet presAssocID="{3C6552AB-F35E-41D1-83E0-98F6048D04E9}" presName="rootComposite" presStyleCnt="0"/>
      <dgm:spPr/>
    </dgm:pt>
    <dgm:pt modelId="{95B4FC1C-7EE5-44E4-88BD-F18339EA5DFB}" type="pres">
      <dgm:prSet presAssocID="{3C6552AB-F35E-41D1-83E0-98F6048D04E9}" presName="rootText" presStyleLbl="node3" presStyleIdx="7" presStyleCnt="10" custScaleX="167497" custScaleY="54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602F9A-134F-41A8-B282-AFD718F517CB}" type="pres">
      <dgm:prSet presAssocID="{3C6552AB-F35E-41D1-83E0-98F6048D04E9}" presName="rootConnector" presStyleLbl="node3" presStyleIdx="7" presStyleCnt="10"/>
      <dgm:spPr/>
    </dgm:pt>
    <dgm:pt modelId="{EF4784D0-01B5-4773-B76E-0BBE33BFF6B9}" type="pres">
      <dgm:prSet presAssocID="{3C6552AB-F35E-41D1-83E0-98F6048D04E9}" presName="hierChild4" presStyleCnt="0"/>
      <dgm:spPr/>
    </dgm:pt>
    <dgm:pt modelId="{73D25922-7AA6-4707-89EC-3B81792CD924}" type="pres">
      <dgm:prSet presAssocID="{3C6552AB-F35E-41D1-83E0-98F6048D04E9}" presName="hierChild5" presStyleCnt="0"/>
      <dgm:spPr/>
    </dgm:pt>
    <dgm:pt modelId="{2EB36EA3-DF4C-468B-B910-46EC7AB713DE}" type="pres">
      <dgm:prSet presAssocID="{8EAC31F4-AEFF-4565-9AF2-42C637DA07AE}" presName="Name50" presStyleLbl="parChTrans1D3" presStyleIdx="8" presStyleCnt="10"/>
      <dgm:spPr/>
    </dgm:pt>
    <dgm:pt modelId="{A525EDD2-419F-4FE3-BAF1-FD45EBB89FAE}" type="pres">
      <dgm:prSet presAssocID="{022A7B25-F2E8-4C35-A940-7D7CAD5AF5C2}" presName="hierRoot2" presStyleCnt="0">
        <dgm:presLayoutVars>
          <dgm:hierBranch val="init"/>
        </dgm:presLayoutVars>
      </dgm:prSet>
      <dgm:spPr/>
    </dgm:pt>
    <dgm:pt modelId="{21B08A38-32DC-48AE-B727-AD5D3E78E4E2}" type="pres">
      <dgm:prSet presAssocID="{022A7B25-F2E8-4C35-A940-7D7CAD5AF5C2}" presName="rootComposite" presStyleCnt="0"/>
      <dgm:spPr/>
    </dgm:pt>
    <dgm:pt modelId="{D89511DE-1CB0-41E1-B703-E96348116CBE}" type="pres">
      <dgm:prSet presAssocID="{022A7B25-F2E8-4C35-A940-7D7CAD5AF5C2}" presName="rootText" presStyleLbl="node3" presStyleIdx="8" presStyleCnt="10" custScaleX="167497" custScaleY="54302">
        <dgm:presLayoutVars>
          <dgm:chPref val="3"/>
        </dgm:presLayoutVars>
      </dgm:prSet>
      <dgm:spPr/>
    </dgm:pt>
    <dgm:pt modelId="{EFD89C8B-166B-424C-A370-721DCC9DE844}" type="pres">
      <dgm:prSet presAssocID="{022A7B25-F2E8-4C35-A940-7D7CAD5AF5C2}" presName="rootConnector" presStyleLbl="node3" presStyleIdx="8" presStyleCnt="10"/>
      <dgm:spPr/>
    </dgm:pt>
    <dgm:pt modelId="{09DC0092-CFE8-4E52-B132-FFE912A3D3A9}" type="pres">
      <dgm:prSet presAssocID="{022A7B25-F2E8-4C35-A940-7D7CAD5AF5C2}" presName="hierChild4" presStyleCnt="0"/>
      <dgm:spPr/>
    </dgm:pt>
    <dgm:pt modelId="{04ED4EB7-38B2-4DD6-9E72-4B84CF7A0586}" type="pres">
      <dgm:prSet presAssocID="{022A7B25-F2E8-4C35-A940-7D7CAD5AF5C2}" presName="hierChild5" presStyleCnt="0"/>
      <dgm:spPr/>
    </dgm:pt>
    <dgm:pt modelId="{6F1813EF-1AE5-4D97-99F4-03710AD1AC8A}" type="pres">
      <dgm:prSet presAssocID="{EDE2E89A-8BAE-4127-8F87-224EAF070930}" presName="Name50" presStyleLbl="parChTrans1D3" presStyleIdx="9" presStyleCnt="10"/>
      <dgm:spPr/>
    </dgm:pt>
    <dgm:pt modelId="{1900F284-7514-43A8-AC13-BB12F6735DBE}" type="pres">
      <dgm:prSet presAssocID="{C514972B-E286-4005-9D27-6E3695AC8F5A}" presName="hierRoot2" presStyleCnt="0">
        <dgm:presLayoutVars>
          <dgm:hierBranch val="init"/>
        </dgm:presLayoutVars>
      </dgm:prSet>
      <dgm:spPr/>
    </dgm:pt>
    <dgm:pt modelId="{33B4D6CE-5C1C-4681-AD0C-C485934273CD}" type="pres">
      <dgm:prSet presAssocID="{C514972B-E286-4005-9D27-6E3695AC8F5A}" presName="rootComposite" presStyleCnt="0"/>
      <dgm:spPr/>
    </dgm:pt>
    <dgm:pt modelId="{0063D2FA-A78E-4A1F-9AA7-FEDCB2A7362A}" type="pres">
      <dgm:prSet presAssocID="{C514972B-E286-4005-9D27-6E3695AC8F5A}" presName="rootText" presStyleLbl="node3" presStyleIdx="9" presStyleCnt="10" custScaleX="167497" custScaleY="54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8BFD84-DC4B-45D3-94CC-5BA32A0D2A46}" type="pres">
      <dgm:prSet presAssocID="{C514972B-E286-4005-9D27-6E3695AC8F5A}" presName="rootConnector" presStyleLbl="node3" presStyleIdx="9" presStyleCnt="10"/>
      <dgm:spPr/>
    </dgm:pt>
    <dgm:pt modelId="{D1C62836-947B-4D59-BFCF-35CB7A8F7C4B}" type="pres">
      <dgm:prSet presAssocID="{C514972B-E286-4005-9D27-6E3695AC8F5A}" presName="hierChild4" presStyleCnt="0"/>
      <dgm:spPr/>
    </dgm:pt>
    <dgm:pt modelId="{47D00A36-ACE1-49A0-AB17-52C8F9FB4B73}" type="pres">
      <dgm:prSet presAssocID="{C514972B-E286-4005-9D27-6E3695AC8F5A}" presName="hierChild5" presStyleCnt="0"/>
      <dgm:spPr/>
    </dgm:pt>
    <dgm:pt modelId="{A22E5603-233E-4E0F-A2D7-42FF0046F5C3}" type="pres">
      <dgm:prSet presAssocID="{A007790C-3C91-407A-9099-9446F1D7B330}" presName="hierChild5" presStyleCnt="0"/>
      <dgm:spPr/>
    </dgm:pt>
    <dgm:pt modelId="{EDF05979-7DEA-4A31-B350-32D68BB65DC5}" type="pres">
      <dgm:prSet presAssocID="{883F209D-00AA-4DC6-AE99-81375EAE9979}" presName="hierChild3" presStyleCnt="0"/>
      <dgm:spPr/>
    </dgm:pt>
  </dgm:ptLst>
  <dgm:cxnLst>
    <dgm:cxn modelId="{AC94F5E2-C144-4100-88E4-BBF1B5C6CEDC}" srcId="{A007790C-3C91-407A-9099-9446F1D7B330}" destId="{53C582AB-8638-4190-81C9-D6F5238D54C6}" srcOrd="0" destOrd="0" parTransId="{1A698FB2-431B-4BEE-8346-6FCF2C9728C4}" sibTransId="{8ACDBC79-D455-4107-9E20-51F68A320A04}"/>
    <dgm:cxn modelId="{9E341144-15BE-43B1-9B43-F5C0A557E130}" type="presOf" srcId="{E326B2A5-0B61-49B2-B10F-674E0E04546B}" destId="{562D271D-177A-4AD1-8F8D-7710ECB57EC4}" srcOrd="0" destOrd="0" presId="urn:microsoft.com/office/officeart/2005/8/layout/orgChart1"/>
    <dgm:cxn modelId="{21F4CC22-3205-43E1-A208-D91F141B302B}" srcId="{5F04A0F6-8CAE-4740-8431-D6E07C587548}" destId="{2CCF5EB9-C302-46D9-AE4B-3D932663BC66}" srcOrd="2" destOrd="0" parTransId="{89D0B75C-F5EF-4FFB-93C4-BB4069119E44}" sibTransId="{012C270E-6E96-4B2A-9126-946FAC9E370F}"/>
    <dgm:cxn modelId="{B8F9B765-05E7-4052-9F8D-6F8A188058D1}" type="presOf" srcId="{022A7B25-F2E8-4C35-A940-7D7CAD5AF5C2}" destId="{EFD89C8B-166B-424C-A370-721DCC9DE844}" srcOrd="1" destOrd="0" presId="urn:microsoft.com/office/officeart/2005/8/layout/orgChart1"/>
    <dgm:cxn modelId="{34AC652D-6F0C-43BE-9FDD-F918210807C8}" type="presOf" srcId="{2CCF5EB9-C302-46D9-AE4B-3D932663BC66}" destId="{3B8658BA-7C86-45A0-960A-0D4CC4CC6FAE}" srcOrd="0" destOrd="0" presId="urn:microsoft.com/office/officeart/2005/8/layout/orgChart1"/>
    <dgm:cxn modelId="{E215D462-0F79-4C49-B7C5-FA3AD4AA3AB2}" type="presOf" srcId="{53C582AB-8638-4190-81C9-D6F5238D54C6}" destId="{352CA11C-DED7-430A-B5BB-7EEF6D513AB4}" srcOrd="1" destOrd="0" presId="urn:microsoft.com/office/officeart/2005/8/layout/orgChart1"/>
    <dgm:cxn modelId="{368E10DB-8590-4B07-80AE-5F9FEC6C1C15}" type="presOf" srcId="{A007790C-3C91-407A-9099-9446F1D7B330}" destId="{99B08FCC-CB35-4F81-BC91-24E01733CF60}" srcOrd="1" destOrd="0" presId="urn:microsoft.com/office/officeart/2005/8/layout/orgChart1"/>
    <dgm:cxn modelId="{E67D4352-DC8F-46DD-A6D0-E7A80F607C89}" srcId="{A007790C-3C91-407A-9099-9446F1D7B330}" destId="{C514972B-E286-4005-9D27-6E3695AC8F5A}" srcOrd="5" destOrd="0" parTransId="{EDE2E89A-8BAE-4127-8F87-224EAF070930}" sibTransId="{6E6B4F45-A499-4BBB-8185-E94C8AA2F760}"/>
    <dgm:cxn modelId="{6DEBCD80-3AD1-4375-A81B-27CBEE68CE5F}" type="presOf" srcId="{1E9B95D4-A30F-486E-A666-41B675A64CC0}" destId="{C7F31FB5-972A-4BDA-AC41-3823DCD4969B}" srcOrd="0" destOrd="0" presId="urn:microsoft.com/office/officeart/2005/8/layout/orgChart1"/>
    <dgm:cxn modelId="{C76360F2-5308-42E5-B0D6-9EE2DBFD662B}" type="presOf" srcId="{883F209D-00AA-4DC6-AE99-81375EAE9979}" destId="{CBBEA292-5852-4D2F-B9F2-77A39F5AEE2A}" srcOrd="0" destOrd="0" presId="urn:microsoft.com/office/officeart/2005/8/layout/orgChart1"/>
    <dgm:cxn modelId="{EFA016E1-BD8A-427C-A007-04F7BFB1390F}" srcId="{0585D19F-FC20-4213-8F0F-582DB4A17243}" destId="{883F209D-00AA-4DC6-AE99-81375EAE9979}" srcOrd="0" destOrd="0" parTransId="{ED898FC1-4199-4CA7-A0A1-F0FB77416FBF}" sibTransId="{22717749-02B0-4BC8-B1B5-F38104FC26C1}"/>
    <dgm:cxn modelId="{29577C2F-1B2C-4BED-B677-4ED29D5301FB}" type="presOf" srcId="{3C6552AB-F35E-41D1-83E0-98F6048D04E9}" destId="{89602F9A-134F-41A8-B282-AFD718F517CB}" srcOrd="1" destOrd="0" presId="urn:microsoft.com/office/officeart/2005/8/layout/orgChart1"/>
    <dgm:cxn modelId="{CB9BC173-08B8-491A-A1E2-E42A0EC2FC03}" type="presOf" srcId="{235AFD04-3D63-4482-A488-FD8115630870}" destId="{D4C431D8-CD0F-4FA9-98D1-E315813F3D99}" srcOrd="0" destOrd="0" presId="urn:microsoft.com/office/officeart/2005/8/layout/orgChart1"/>
    <dgm:cxn modelId="{68D7B314-B30D-4DD6-81C0-8F244344B7BD}" type="presOf" srcId="{3C6552AB-F35E-41D1-83E0-98F6048D04E9}" destId="{95B4FC1C-7EE5-44E4-88BD-F18339EA5DFB}" srcOrd="0" destOrd="0" presId="urn:microsoft.com/office/officeart/2005/8/layout/orgChart1"/>
    <dgm:cxn modelId="{F2F2B4C0-EB7A-46F1-A788-62CDC0ABDBD3}" type="presOf" srcId="{0585D19F-FC20-4213-8F0F-582DB4A17243}" destId="{A7037490-B504-46ED-BA30-EA58D60734E5}" srcOrd="0" destOrd="0" presId="urn:microsoft.com/office/officeart/2005/8/layout/orgChart1"/>
    <dgm:cxn modelId="{D32A6953-D91C-4AC1-87A1-E0AF45257C71}" type="presOf" srcId="{C514972B-E286-4005-9D27-6E3695AC8F5A}" destId="{AB8BFD84-DC4B-45D3-94CC-5BA32A0D2A46}" srcOrd="1" destOrd="0" presId="urn:microsoft.com/office/officeart/2005/8/layout/orgChart1"/>
    <dgm:cxn modelId="{1610C91A-DF2F-4F10-BDB4-DCB5ADA3AE99}" srcId="{5F04A0F6-8CAE-4740-8431-D6E07C587548}" destId="{ED5D5D3E-D6E7-4052-A170-4C38AD07FB1D}" srcOrd="3" destOrd="0" parTransId="{235AFD04-3D63-4482-A488-FD8115630870}" sibTransId="{44A5BA2B-1E97-4250-84BF-A9ADBE2AEB6D}"/>
    <dgm:cxn modelId="{3CBBBBE8-911F-444D-8CF3-83152F908CE0}" type="presOf" srcId="{5F04A0F6-8CAE-4740-8431-D6E07C587548}" destId="{AE51AB14-363A-4EF3-9D21-226590F9023C}" srcOrd="1" destOrd="0" presId="urn:microsoft.com/office/officeart/2005/8/layout/orgChart1"/>
    <dgm:cxn modelId="{4FC73D47-36E0-4390-B9EB-784031CB4079}" type="presOf" srcId="{883F209D-00AA-4DC6-AE99-81375EAE9979}" destId="{EC88B178-5CE7-4412-A859-B2F021AD8B4A}" srcOrd="1" destOrd="0" presId="urn:microsoft.com/office/officeart/2005/8/layout/orgChart1"/>
    <dgm:cxn modelId="{272BE92C-8041-4E9D-B818-43CE34D25305}" type="presOf" srcId="{D43C3367-BFB2-4518-A331-A9191EE79FD6}" destId="{45B227FE-EB2F-4D44-8311-E3C3CC353E04}" srcOrd="1" destOrd="0" presId="urn:microsoft.com/office/officeart/2005/8/layout/orgChart1"/>
    <dgm:cxn modelId="{2DE5E859-0835-48B1-ABDD-DEA353BD978A}" type="presOf" srcId="{8EBCBE2F-EEFB-4472-9FB6-D248A1287493}" destId="{67CEE826-4B07-4F63-BC90-F7F8CBC1D06C}" srcOrd="0" destOrd="0" presId="urn:microsoft.com/office/officeart/2005/8/layout/orgChart1"/>
    <dgm:cxn modelId="{4DD149EB-F5D4-4011-AB6D-DB0268D2EBCD}" type="presOf" srcId="{8B92F341-C2A4-42C4-AB93-41E2CA2507B5}" destId="{DDDAAB1E-17BC-4C53-BD5A-987DA8B5B21D}" srcOrd="0" destOrd="0" presId="urn:microsoft.com/office/officeart/2005/8/layout/orgChart1"/>
    <dgm:cxn modelId="{1017063E-4F24-4B01-B796-08B251FAA082}" type="presOf" srcId="{A007790C-3C91-407A-9099-9446F1D7B330}" destId="{A5F3C135-56A1-40D8-BDA4-DFDF794597D7}" srcOrd="0" destOrd="0" presId="urn:microsoft.com/office/officeart/2005/8/layout/orgChart1"/>
    <dgm:cxn modelId="{5FCC49EE-E8CB-47F5-9F39-777D50CB9D58}" type="presOf" srcId="{2E0B523D-8D39-4DDA-A95C-783A3E5C38DA}" destId="{52B9FB7A-B759-44D8-A54A-F3DD7104FA0E}" srcOrd="0" destOrd="0" presId="urn:microsoft.com/office/officeart/2005/8/layout/orgChart1"/>
    <dgm:cxn modelId="{D0D8B7ED-78AA-410A-93BF-31F162B4723D}" type="presOf" srcId="{8EAC31F4-AEFF-4565-9AF2-42C637DA07AE}" destId="{2EB36EA3-DF4C-468B-B910-46EC7AB713DE}" srcOrd="0" destOrd="0" presId="urn:microsoft.com/office/officeart/2005/8/layout/orgChart1"/>
    <dgm:cxn modelId="{093FEC79-DB36-4A4C-BE7D-81CEFC43BA74}" type="presOf" srcId="{2CCF5EB9-C302-46D9-AE4B-3D932663BC66}" destId="{41760C37-0080-4254-8338-00DEC8ECFA4D}" srcOrd="1" destOrd="0" presId="urn:microsoft.com/office/officeart/2005/8/layout/orgChart1"/>
    <dgm:cxn modelId="{7D2DCA28-6BFA-43B7-8A45-635BBCAEA3D7}" type="presOf" srcId="{8A8EDF76-A019-457D-A511-420B07A78AB3}" destId="{97F26314-7FB3-4C9D-A9E9-C1A1A17D4642}" srcOrd="1" destOrd="0" presId="urn:microsoft.com/office/officeart/2005/8/layout/orgChart1"/>
    <dgm:cxn modelId="{02D17E69-90B2-4C1F-AEA1-E92BFB62D9F8}" srcId="{A007790C-3C91-407A-9099-9446F1D7B330}" destId="{022A7B25-F2E8-4C35-A940-7D7CAD5AF5C2}" srcOrd="4" destOrd="0" parTransId="{8EAC31F4-AEFF-4565-9AF2-42C637DA07AE}" sibTransId="{081AA0D6-E4F9-41C1-8BEA-640BE833DFF8}"/>
    <dgm:cxn modelId="{E90F8B1C-CC1C-4621-A033-40F27770D675}" type="presOf" srcId="{C514972B-E286-4005-9D27-6E3695AC8F5A}" destId="{0063D2FA-A78E-4A1F-9AA7-FEDCB2A7362A}" srcOrd="0" destOrd="0" presId="urn:microsoft.com/office/officeart/2005/8/layout/orgChart1"/>
    <dgm:cxn modelId="{84A5104F-A7DD-49A9-B107-A463D20F356B}" type="presOf" srcId="{D43C3367-BFB2-4518-A331-A9191EE79FD6}" destId="{B8254DF4-6FA1-46FE-81D4-6A106B6D1864}" srcOrd="0" destOrd="0" presId="urn:microsoft.com/office/officeart/2005/8/layout/orgChart1"/>
    <dgm:cxn modelId="{024B5EE1-DE6C-4C96-836B-BF5FA83B986C}" srcId="{A007790C-3C91-407A-9099-9446F1D7B330}" destId="{3C6552AB-F35E-41D1-83E0-98F6048D04E9}" srcOrd="3" destOrd="0" parTransId="{1E9B95D4-A30F-486E-A666-41B675A64CC0}" sibTransId="{779D8AA9-549C-42E4-B716-BEC12D3D16E6}"/>
    <dgm:cxn modelId="{6DDB8DAE-F6A5-4A37-8081-97D79CA036F7}" srcId="{883F209D-00AA-4DC6-AE99-81375EAE9979}" destId="{5F04A0F6-8CAE-4740-8431-D6E07C587548}" srcOrd="0" destOrd="0" parTransId="{8B92F341-C2A4-42C4-AB93-41E2CA2507B5}" sibTransId="{03D7BA95-A115-4A32-9FDD-4DBFF009E363}"/>
    <dgm:cxn modelId="{E6D410F9-420F-4A23-9202-288236E4E7CC}" srcId="{5F04A0F6-8CAE-4740-8431-D6E07C587548}" destId="{54FCCA3C-88BD-4E73-86A1-52A9E5E7FD66}" srcOrd="0" destOrd="0" parTransId="{2E0B523D-8D39-4DDA-A95C-783A3E5C38DA}" sibTransId="{558DD57E-C97E-478C-A22C-410DB0C82C0F}"/>
    <dgm:cxn modelId="{12DF0C07-26C7-4FD0-8D31-321ACD535E14}" type="presOf" srcId="{EDE2E89A-8BAE-4127-8F87-224EAF070930}" destId="{6F1813EF-1AE5-4D97-99F4-03710AD1AC8A}" srcOrd="0" destOrd="0" presId="urn:microsoft.com/office/officeart/2005/8/layout/orgChart1"/>
    <dgm:cxn modelId="{DDB26D80-1A7B-4011-B2E2-910F5AEB5606}" srcId="{5F04A0F6-8CAE-4740-8431-D6E07C587548}" destId="{8A8EDF76-A019-457D-A511-420B07A78AB3}" srcOrd="1" destOrd="0" parTransId="{DC9159D1-AD55-4A02-96B3-087AD4446D26}" sibTransId="{75467584-F1FF-4043-A232-317F9C904E76}"/>
    <dgm:cxn modelId="{16B947F8-DFBE-441E-992E-F05A730AA955}" type="presOf" srcId="{54FCCA3C-88BD-4E73-86A1-52A9E5E7FD66}" destId="{72B67629-E5CD-48C0-80BC-5E5EF8118902}" srcOrd="1" destOrd="0" presId="urn:microsoft.com/office/officeart/2005/8/layout/orgChart1"/>
    <dgm:cxn modelId="{A4113E3E-BBFF-4D3A-983A-979D7E532387}" srcId="{A007790C-3C91-407A-9099-9446F1D7B330}" destId="{8EBCBE2F-EEFB-4472-9FB6-D248A1287493}" srcOrd="1" destOrd="0" parTransId="{7EE230F4-4BF7-40B5-AED0-0234F0AC7E0E}" sibTransId="{0FFECF04-439E-4C79-BF16-3B5D6B810519}"/>
    <dgm:cxn modelId="{C3C64573-0649-48CC-B625-3490EAA8F1F5}" srcId="{A007790C-3C91-407A-9099-9446F1D7B330}" destId="{D43C3367-BFB2-4518-A331-A9191EE79FD6}" srcOrd="2" destOrd="0" parTransId="{915DB76D-1FD1-43F9-8A21-D540C96C97FD}" sibTransId="{2997E80B-5C8D-4175-ACC4-1D6DB372A662}"/>
    <dgm:cxn modelId="{7FDBE526-5EBE-4217-B564-5C9E3897FA05}" type="presOf" srcId="{5F04A0F6-8CAE-4740-8431-D6E07C587548}" destId="{2EB63F85-D757-4310-B700-CAB701C4A82C}" srcOrd="0" destOrd="0" presId="urn:microsoft.com/office/officeart/2005/8/layout/orgChart1"/>
    <dgm:cxn modelId="{32C7DEF3-F652-4808-A6E7-3CDC5DFAD440}" type="presOf" srcId="{53C582AB-8638-4190-81C9-D6F5238D54C6}" destId="{1BC19568-ADD4-4AA9-80BA-83DB53C65B15}" srcOrd="0" destOrd="0" presId="urn:microsoft.com/office/officeart/2005/8/layout/orgChart1"/>
    <dgm:cxn modelId="{A3475BB5-5801-4C22-9C5A-DB3D9A9DA217}" type="presOf" srcId="{8A8EDF76-A019-457D-A511-420B07A78AB3}" destId="{848D3A45-B698-4711-8281-69DA0B895DCA}" srcOrd="0" destOrd="0" presId="urn:microsoft.com/office/officeart/2005/8/layout/orgChart1"/>
    <dgm:cxn modelId="{719D7574-DA14-4310-90D8-FF63233B0104}" type="presOf" srcId="{1A698FB2-431B-4BEE-8346-6FCF2C9728C4}" destId="{6EC07388-E416-47FB-8C1F-E203D89BB791}" srcOrd="0" destOrd="0" presId="urn:microsoft.com/office/officeart/2005/8/layout/orgChart1"/>
    <dgm:cxn modelId="{7F8B6613-D19A-4BAA-B9C6-4DDC0E510149}" type="presOf" srcId="{7EE230F4-4BF7-40B5-AED0-0234F0AC7E0E}" destId="{26A798BC-B3C8-4274-B7F0-4AD3965DC92E}" srcOrd="0" destOrd="0" presId="urn:microsoft.com/office/officeart/2005/8/layout/orgChart1"/>
    <dgm:cxn modelId="{B11871FB-F0C8-4E77-8D17-4029C287E0DC}" type="presOf" srcId="{022A7B25-F2E8-4C35-A940-7D7CAD5AF5C2}" destId="{D89511DE-1CB0-41E1-B703-E96348116CBE}" srcOrd="0" destOrd="0" presId="urn:microsoft.com/office/officeart/2005/8/layout/orgChart1"/>
    <dgm:cxn modelId="{6CE8C641-24F2-4973-BBD4-064A12EE7373}" type="presOf" srcId="{54FCCA3C-88BD-4E73-86A1-52A9E5E7FD66}" destId="{17552DBB-D1AD-4721-BFCE-F7238ADEB9D9}" srcOrd="0" destOrd="0" presId="urn:microsoft.com/office/officeart/2005/8/layout/orgChart1"/>
    <dgm:cxn modelId="{B7F4CE0B-335C-46D0-848A-8CD3D9AD3C60}" srcId="{883F209D-00AA-4DC6-AE99-81375EAE9979}" destId="{A007790C-3C91-407A-9099-9446F1D7B330}" srcOrd="1" destOrd="0" parTransId="{E326B2A5-0B61-49B2-B10F-674E0E04546B}" sibTransId="{F2765F70-387E-49E5-B8CA-5BAE800C08D9}"/>
    <dgm:cxn modelId="{EFCA24A1-442A-4B92-B66D-EB4A6B9862A5}" type="presOf" srcId="{8EBCBE2F-EEFB-4472-9FB6-D248A1287493}" destId="{DF3BAD38-EA04-481B-9739-8FAB8B9BCA7A}" srcOrd="1" destOrd="0" presId="urn:microsoft.com/office/officeart/2005/8/layout/orgChart1"/>
    <dgm:cxn modelId="{6859F252-F6A4-4D9E-BDDC-6F50EE8C411E}" type="presOf" srcId="{DC9159D1-AD55-4A02-96B3-087AD4446D26}" destId="{F660E910-4B37-4564-A647-F7BFB6FF385A}" srcOrd="0" destOrd="0" presId="urn:microsoft.com/office/officeart/2005/8/layout/orgChart1"/>
    <dgm:cxn modelId="{B8FD8CAF-CE5A-45D7-8DF2-EFDB7A5949A4}" type="presOf" srcId="{915DB76D-1FD1-43F9-8A21-D540C96C97FD}" destId="{F1323138-B4B5-4ABA-918C-4ECBD018E3B2}" srcOrd="0" destOrd="0" presId="urn:microsoft.com/office/officeart/2005/8/layout/orgChart1"/>
    <dgm:cxn modelId="{E31DBF82-53CC-4157-83C7-6B1E6FA38047}" type="presOf" srcId="{89D0B75C-F5EF-4FFB-93C4-BB4069119E44}" destId="{5050563E-A234-4BA0-812F-AC4B475547D2}" srcOrd="0" destOrd="0" presId="urn:microsoft.com/office/officeart/2005/8/layout/orgChart1"/>
    <dgm:cxn modelId="{38418D77-B81B-47B1-9C16-4B7070184A6D}" type="presOf" srcId="{ED5D5D3E-D6E7-4052-A170-4C38AD07FB1D}" destId="{6D4162C5-B8BA-499A-8B0B-8BA13D16371D}" srcOrd="1" destOrd="0" presId="urn:microsoft.com/office/officeart/2005/8/layout/orgChart1"/>
    <dgm:cxn modelId="{474A573A-F76C-4A87-A8CA-6A23D8B8789B}" type="presOf" srcId="{ED5D5D3E-D6E7-4052-A170-4C38AD07FB1D}" destId="{D811D687-FF3D-4986-8CBD-F1A4E2A1F4CF}" srcOrd="0" destOrd="0" presId="urn:microsoft.com/office/officeart/2005/8/layout/orgChart1"/>
    <dgm:cxn modelId="{2ABFEE27-EF1C-49D1-AE0C-E034E1B9DDED}" type="presParOf" srcId="{A7037490-B504-46ED-BA30-EA58D60734E5}" destId="{91B0545F-EE26-4C35-93B9-0D987BA58071}" srcOrd="0" destOrd="0" presId="urn:microsoft.com/office/officeart/2005/8/layout/orgChart1"/>
    <dgm:cxn modelId="{73BCC98B-EE43-4DF9-9CD2-C052776A18A9}" type="presParOf" srcId="{91B0545F-EE26-4C35-93B9-0D987BA58071}" destId="{C339750F-75C4-41F0-8676-C0052C970059}" srcOrd="0" destOrd="0" presId="urn:microsoft.com/office/officeart/2005/8/layout/orgChart1"/>
    <dgm:cxn modelId="{723A3317-2892-4301-A368-AF2942F50511}" type="presParOf" srcId="{C339750F-75C4-41F0-8676-C0052C970059}" destId="{CBBEA292-5852-4D2F-B9F2-77A39F5AEE2A}" srcOrd="0" destOrd="0" presId="urn:microsoft.com/office/officeart/2005/8/layout/orgChart1"/>
    <dgm:cxn modelId="{BB2CC458-C3E7-4AED-AA2B-ED2333269274}" type="presParOf" srcId="{C339750F-75C4-41F0-8676-C0052C970059}" destId="{EC88B178-5CE7-4412-A859-B2F021AD8B4A}" srcOrd="1" destOrd="0" presId="urn:microsoft.com/office/officeart/2005/8/layout/orgChart1"/>
    <dgm:cxn modelId="{31B46331-DDD4-4136-BC9B-463ECD6377D5}" type="presParOf" srcId="{91B0545F-EE26-4C35-93B9-0D987BA58071}" destId="{BD92AB87-F73F-4147-9E0B-32D2225E47B9}" srcOrd="1" destOrd="0" presId="urn:microsoft.com/office/officeart/2005/8/layout/orgChart1"/>
    <dgm:cxn modelId="{DE1DF372-672C-486D-A9BD-63666C6EE566}" type="presParOf" srcId="{BD92AB87-F73F-4147-9E0B-32D2225E47B9}" destId="{DDDAAB1E-17BC-4C53-BD5A-987DA8B5B21D}" srcOrd="0" destOrd="0" presId="urn:microsoft.com/office/officeart/2005/8/layout/orgChart1"/>
    <dgm:cxn modelId="{07B6AF3E-3C04-4505-A423-547F79D890DD}" type="presParOf" srcId="{BD92AB87-F73F-4147-9E0B-32D2225E47B9}" destId="{68D53F0A-23F9-487F-A419-9EB525F6C74E}" srcOrd="1" destOrd="0" presId="urn:microsoft.com/office/officeart/2005/8/layout/orgChart1"/>
    <dgm:cxn modelId="{ECBBF264-A135-4751-80F9-8633AA194FF8}" type="presParOf" srcId="{68D53F0A-23F9-487F-A419-9EB525F6C74E}" destId="{ECB798D9-4A5D-4650-B9F5-C88047921823}" srcOrd="0" destOrd="0" presId="urn:microsoft.com/office/officeart/2005/8/layout/orgChart1"/>
    <dgm:cxn modelId="{FE341963-4153-476E-8C7F-72BDC96A62BB}" type="presParOf" srcId="{ECB798D9-4A5D-4650-B9F5-C88047921823}" destId="{2EB63F85-D757-4310-B700-CAB701C4A82C}" srcOrd="0" destOrd="0" presId="urn:microsoft.com/office/officeart/2005/8/layout/orgChart1"/>
    <dgm:cxn modelId="{704C032E-2214-466D-A8E0-0D9471F3DBD6}" type="presParOf" srcId="{ECB798D9-4A5D-4650-B9F5-C88047921823}" destId="{AE51AB14-363A-4EF3-9D21-226590F9023C}" srcOrd="1" destOrd="0" presId="urn:microsoft.com/office/officeart/2005/8/layout/orgChart1"/>
    <dgm:cxn modelId="{FE8D6E56-DC2C-4C24-B9F9-13F53701F329}" type="presParOf" srcId="{68D53F0A-23F9-487F-A419-9EB525F6C74E}" destId="{D28105FA-5182-4A2D-9928-6EA3EF84D057}" srcOrd="1" destOrd="0" presId="urn:microsoft.com/office/officeart/2005/8/layout/orgChart1"/>
    <dgm:cxn modelId="{1CDF4D17-3846-488A-8E37-3477A3828EA5}" type="presParOf" srcId="{D28105FA-5182-4A2D-9928-6EA3EF84D057}" destId="{52B9FB7A-B759-44D8-A54A-F3DD7104FA0E}" srcOrd="0" destOrd="0" presId="urn:microsoft.com/office/officeart/2005/8/layout/orgChart1"/>
    <dgm:cxn modelId="{6963565D-1B77-4FFB-BC8F-84346D08D9B1}" type="presParOf" srcId="{D28105FA-5182-4A2D-9928-6EA3EF84D057}" destId="{0885A82D-C95F-4877-ADE7-9A0A893A8A4F}" srcOrd="1" destOrd="0" presId="urn:microsoft.com/office/officeart/2005/8/layout/orgChart1"/>
    <dgm:cxn modelId="{F997B7AC-FD4A-40F6-9D24-D0FCFF63F95A}" type="presParOf" srcId="{0885A82D-C95F-4877-ADE7-9A0A893A8A4F}" destId="{3573452C-6F68-4CA8-9625-A054A896B99F}" srcOrd="0" destOrd="0" presId="urn:microsoft.com/office/officeart/2005/8/layout/orgChart1"/>
    <dgm:cxn modelId="{E0A656E8-319F-4E2D-89A7-6FE53E25540C}" type="presParOf" srcId="{3573452C-6F68-4CA8-9625-A054A896B99F}" destId="{17552DBB-D1AD-4721-BFCE-F7238ADEB9D9}" srcOrd="0" destOrd="0" presId="urn:microsoft.com/office/officeart/2005/8/layout/orgChart1"/>
    <dgm:cxn modelId="{C0275F40-70A0-4F0B-831A-83AAA054E8A4}" type="presParOf" srcId="{3573452C-6F68-4CA8-9625-A054A896B99F}" destId="{72B67629-E5CD-48C0-80BC-5E5EF8118902}" srcOrd="1" destOrd="0" presId="urn:microsoft.com/office/officeart/2005/8/layout/orgChart1"/>
    <dgm:cxn modelId="{B37D69F1-B37E-45E2-9D55-619A5B43B30F}" type="presParOf" srcId="{0885A82D-C95F-4877-ADE7-9A0A893A8A4F}" destId="{E5B24277-A1CA-4F32-9B60-AE825006E289}" srcOrd="1" destOrd="0" presId="urn:microsoft.com/office/officeart/2005/8/layout/orgChart1"/>
    <dgm:cxn modelId="{229344D3-2B30-4EE9-8774-EB1DF25DD92C}" type="presParOf" srcId="{0885A82D-C95F-4877-ADE7-9A0A893A8A4F}" destId="{74E1E437-8A97-4340-B470-6B99C999335B}" srcOrd="2" destOrd="0" presId="urn:microsoft.com/office/officeart/2005/8/layout/orgChart1"/>
    <dgm:cxn modelId="{1320EE37-905E-46B9-89DB-AB7CE61EE328}" type="presParOf" srcId="{D28105FA-5182-4A2D-9928-6EA3EF84D057}" destId="{F660E910-4B37-4564-A647-F7BFB6FF385A}" srcOrd="2" destOrd="0" presId="urn:microsoft.com/office/officeart/2005/8/layout/orgChart1"/>
    <dgm:cxn modelId="{C8407B6F-DA82-49CB-B921-2C315A681A99}" type="presParOf" srcId="{D28105FA-5182-4A2D-9928-6EA3EF84D057}" destId="{32057DA9-4648-41C0-A481-8EC5E22E9B69}" srcOrd="3" destOrd="0" presId="urn:microsoft.com/office/officeart/2005/8/layout/orgChart1"/>
    <dgm:cxn modelId="{BF9CB1FE-38D4-4BD9-A19F-B9E7A1BBC01C}" type="presParOf" srcId="{32057DA9-4648-41C0-A481-8EC5E22E9B69}" destId="{C72188F1-0EAA-4DBA-A686-DB97DD34CC2D}" srcOrd="0" destOrd="0" presId="urn:microsoft.com/office/officeart/2005/8/layout/orgChart1"/>
    <dgm:cxn modelId="{1FBB95FA-9B3C-459E-A67B-33794C1C2E33}" type="presParOf" srcId="{C72188F1-0EAA-4DBA-A686-DB97DD34CC2D}" destId="{848D3A45-B698-4711-8281-69DA0B895DCA}" srcOrd="0" destOrd="0" presId="urn:microsoft.com/office/officeart/2005/8/layout/orgChart1"/>
    <dgm:cxn modelId="{4F0AB864-BFC2-4B09-82DE-AB7E441A1F35}" type="presParOf" srcId="{C72188F1-0EAA-4DBA-A686-DB97DD34CC2D}" destId="{97F26314-7FB3-4C9D-A9E9-C1A1A17D4642}" srcOrd="1" destOrd="0" presId="urn:microsoft.com/office/officeart/2005/8/layout/orgChart1"/>
    <dgm:cxn modelId="{32C267B6-A855-4FC3-9312-8142B1D37A15}" type="presParOf" srcId="{32057DA9-4648-41C0-A481-8EC5E22E9B69}" destId="{FF46D5AF-AE39-4276-BC98-AD9D58FAE36D}" srcOrd="1" destOrd="0" presId="urn:microsoft.com/office/officeart/2005/8/layout/orgChart1"/>
    <dgm:cxn modelId="{39D90ED0-5EA2-4A63-A028-1647BE4C1C53}" type="presParOf" srcId="{32057DA9-4648-41C0-A481-8EC5E22E9B69}" destId="{3EF7C7FE-EC7C-40B3-9E96-E4ED350CDA06}" srcOrd="2" destOrd="0" presId="urn:microsoft.com/office/officeart/2005/8/layout/orgChart1"/>
    <dgm:cxn modelId="{0E15E288-B644-4C10-9D07-19934CB4B396}" type="presParOf" srcId="{D28105FA-5182-4A2D-9928-6EA3EF84D057}" destId="{5050563E-A234-4BA0-812F-AC4B475547D2}" srcOrd="4" destOrd="0" presId="urn:microsoft.com/office/officeart/2005/8/layout/orgChart1"/>
    <dgm:cxn modelId="{44832742-790F-41DD-8C97-027D610F0569}" type="presParOf" srcId="{D28105FA-5182-4A2D-9928-6EA3EF84D057}" destId="{2D06CEB5-B04C-4906-989C-C8868A4575C7}" srcOrd="5" destOrd="0" presId="urn:microsoft.com/office/officeart/2005/8/layout/orgChart1"/>
    <dgm:cxn modelId="{77AED169-D659-4627-AE37-E718292F8D89}" type="presParOf" srcId="{2D06CEB5-B04C-4906-989C-C8868A4575C7}" destId="{A4B90630-4B32-40BB-BB63-9B0AE847D824}" srcOrd="0" destOrd="0" presId="urn:microsoft.com/office/officeart/2005/8/layout/orgChart1"/>
    <dgm:cxn modelId="{61B1F763-4FD3-42B8-ADC4-94A0CC648549}" type="presParOf" srcId="{A4B90630-4B32-40BB-BB63-9B0AE847D824}" destId="{3B8658BA-7C86-45A0-960A-0D4CC4CC6FAE}" srcOrd="0" destOrd="0" presId="urn:microsoft.com/office/officeart/2005/8/layout/orgChart1"/>
    <dgm:cxn modelId="{99C9B180-FE1A-4A0F-8145-B3241F089C8E}" type="presParOf" srcId="{A4B90630-4B32-40BB-BB63-9B0AE847D824}" destId="{41760C37-0080-4254-8338-00DEC8ECFA4D}" srcOrd="1" destOrd="0" presId="urn:microsoft.com/office/officeart/2005/8/layout/orgChart1"/>
    <dgm:cxn modelId="{95DE180B-C810-4607-A86A-B477B4FA110D}" type="presParOf" srcId="{2D06CEB5-B04C-4906-989C-C8868A4575C7}" destId="{BD51257C-9E46-46A5-B351-022210B45E26}" srcOrd="1" destOrd="0" presId="urn:microsoft.com/office/officeart/2005/8/layout/orgChart1"/>
    <dgm:cxn modelId="{C103B697-6C43-46DF-ABAB-B2B546BDFAE3}" type="presParOf" srcId="{2D06CEB5-B04C-4906-989C-C8868A4575C7}" destId="{E41854CB-E8BF-4D0E-918C-3EC264B3AB26}" srcOrd="2" destOrd="0" presId="urn:microsoft.com/office/officeart/2005/8/layout/orgChart1"/>
    <dgm:cxn modelId="{741E5879-22DF-42DE-B905-EA8DE3560CD5}" type="presParOf" srcId="{D28105FA-5182-4A2D-9928-6EA3EF84D057}" destId="{D4C431D8-CD0F-4FA9-98D1-E315813F3D99}" srcOrd="6" destOrd="0" presId="urn:microsoft.com/office/officeart/2005/8/layout/orgChart1"/>
    <dgm:cxn modelId="{2EBB7CB5-C498-4646-8BEB-DB4C45A237BE}" type="presParOf" srcId="{D28105FA-5182-4A2D-9928-6EA3EF84D057}" destId="{F0B2060F-38F3-44D7-9EAA-27E0645A398E}" srcOrd="7" destOrd="0" presId="urn:microsoft.com/office/officeart/2005/8/layout/orgChart1"/>
    <dgm:cxn modelId="{ED4649BA-A63C-46BA-BBEC-BDE31E986BB5}" type="presParOf" srcId="{F0B2060F-38F3-44D7-9EAA-27E0645A398E}" destId="{2D747DA4-F169-409D-A55C-712D0D0CAF01}" srcOrd="0" destOrd="0" presId="urn:microsoft.com/office/officeart/2005/8/layout/orgChart1"/>
    <dgm:cxn modelId="{4F9F9CAC-C9DE-42F1-8FF1-47AE91D30859}" type="presParOf" srcId="{2D747DA4-F169-409D-A55C-712D0D0CAF01}" destId="{D811D687-FF3D-4986-8CBD-F1A4E2A1F4CF}" srcOrd="0" destOrd="0" presId="urn:microsoft.com/office/officeart/2005/8/layout/orgChart1"/>
    <dgm:cxn modelId="{0E0B947D-253A-430A-9B45-CED41DCF4D81}" type="presParOf" srcId="{2D747DA4-F169-409D-A55C-712D0D0CAF01}" destId="{6D4162C5-B8BA-499A-8B0B-8BA13D16371D}" srcOrd="1" destOrd="0" presId="urn:microsoft.com/office/officeart/2005/8/layout/orgChart1"/>
    <dgm:cxn modelId="{7B233445-F219-431F-8458-FE329F896DE5}" type="presParOf" srcId="{F0B2060F-38F3-44D7-9EAA-27E0645A398E}" destId="{A61E8BFE-E166-449C-8474-A0811FB5097A}" srcOrd="1" destOrd="0" presId="urn:microsoft.com/office/officeart/2005/8/layout/orgChart1"/>
    <dgm:cxn modelId="{FF61E094-9198-4B58-ACF3-B4CEEFE95E78}" type="presParOf" srcId="{F0B2060F-38F3-44D7-9EAA-27E0645A398E}" destId="{AD0F2B7A-9C5C-42C9-B0A0-3C640345F34B}" srcOrd="2" destOrd="0" presId="urn:microsoft.com/office/officeart/2005/8/layout/orgChart1"/>
    <dgm:cxn modelId="{C4879638-3639-48F5-8349-D1B589B2A326}" type="presParOf" srcId="{68D53F0A-23F9-487F-A419-9EB525F6C74E}" destId="{F30685A6-E80D-40F8-8CF7-5D4A0CC24BA2}" srcOrd="2" destOrd="0" presId="urn:microsoft.com/office/officeart/2005/8/layout/orgChart1"/>
    <dgm:cxn modelId="{E2E113B9-D6C0-4CA9-A948-AA434E8CF311}" type="presParOf" srcId="{BD92AB87-F73F-4147-9E0B-32D2225E47B9}" destId="{562D271D-177A-4AD1-8F8D-7710ECB57EC4}" srcOrd="2" destOrd="0" presId="urn:microsoft.com/office/officeart/2005/8/layout/orgChart1"/>
    <dgm:cxn modelId="{A9AFDC58-59F4-474C-B89F-A34528CDBBB1}" type="presParOf" srcId="{BD92AB87-F73F-4147-9E0B-32D2225E47B9}" destId="{21AF1E95-571A-42DD-8825-84D934074DEE}" srcOrd="3" destOrd="0" presId="urn:microsoft.com/office/officeart/2005/8/layout/orgChart1"/>
    <dgm:cxn modelId="{CB58036D-A98F-428D-9376-1CDBD0971994}" type="presParOf" srcId="{21AF1E95-571A-42DD-8825-84D934074DEE}" destId="{9DC80F1F-1F5C-4B62-ACF0-84526945DA7A}" srcOrd="0" destOrd="0" presId="urn:microsoft.com/office/officeart/2005/8/layout/orgChart1"/>
    <dgm:cxn modelId="{80F5D2E5-EE42-45DD-9C3D-0A67390314D3}" type="presParOf" srcId="{9DC80F1F-1F5C-4B62-ACF0-84526945DA7A}" destId="{A5F3C135-56A1-40D8-BDA4-DFDF794597D7}" srcOrd="0" destOrd="0" presId="urn:microsoft.com/office/officeart/2005/8/layout/orgChart1"/>
    <dgm:cxn modelId="{8A505F4B-9903-4C8A-90E4-53DA177B5B65}" type="presParOf" srcId="{9DC80F1F-1F5C-4B62-ACF0-84526945DA7A}" destId="{99B08FCC-CB35-4F81-BC91-24E01733CF60}" srcOrd="1" destOrd="0" presId="urn:microsoft.com/office/officeart/2005/8/layout/orgChart1"/>
    <dgm:cxn modelId="{8E656A30-C165-425A-B563-B9C80F787C0E}" type="presParOf" srcId="{21AF1E95-571A-42DD-8825-84D934074DEE}" destId="{227D12AE-8827-46C0-8AF7-D78FC5AD21AA}" srcOrd="1" destOrd="0" presId="urn:microsoft.com/office/officeart/2005/8/layout/orgChart1"/>
    <dgm:cxn modelId="{004BEF29-B473-4D28-B8E5-12986E610965}" type="presParOf" srcId="{227D12AE-8827-46C0-8AF7-D78FC5AD21AA}" destId="{6EC07388-E416-47FB-8C1F-E203D89BB791}" srcOrd="0" destOrd="0" presId="urn:microsoft.com/office/officeart/2005/8/layout/orgChart1"/>
    <dgm:cxn modelId="{D188B2B4-CDE9-47E0-B038-E41A5AA4FEE0}" type="presParOf" srcId="{227D12AE-8827-46C0-8AF7-D78FC5AD21AA}" destId="{D8ACF0F2-A066-4EF8-93B9-616BAD0B4D5A}" srcOrd="1" destOrd="0" presId="urn:microsoft.com/office/officeart/2005/8/layout/orgChart1"/>
    <dgm:cxn modelId="{4C0E9336-9D66-4643-BB11-789A1839E42E}" type="presParOf" srcId="{D8ACF0F2-A066-4EF8-93B9-616BAD0B4D5A}" destId="{4D1C1BB1-8E7A-455A-B416-7E1AA99403A1}" srcOrd="0" destOrd="0" presId="urn:microsoft.com/office/officeart/2005/8/layout/orgChart1"/>
    <dgm:cxn modelId="{F8653E2B-6567-41BB-A408-BCD18EECFC17}" type="presParOf" srcId="{4D1C1BB1-8E7A-455A-B416-7E1AA99403A1}" destId="{1BC19568-ADD4-4AA9-80BA-83DB53C65B15}" srcOrd="0" destOrd="0" presId="urn:microsoft.com/office/officeart/2005/8/layout/orgChart1"/>
    <dgm:cxn modelId="{D065BD44-4B99-48BE-B96C-3ED75005635A}" type="presParOf" srcId="{4D1C1BB1-8E7A-455A-B416-7E1AA99403A1}" destId="{352CA11C-DED7-430A-B5BB-7EEF6D513AB4}" srcOrd="1" destOrd="0" presId="urn:microsoft.com/office/officeart/2005/8/layout/orgChart1"/>
    <dgm:cxn modelId="{3FA7BCD0-69A2-4E25-BEBC-00282D6A493B}" type="presParOf" srcId="{D8ACF0F2-A066-4EF8-93B9-616BAD0B4D5A}" destId="{80CF4B7C-458A-46A8-A32D-5A0F4BFAFB8A}" srcOrd="1" destOrd="0" presId="urn:microsoft.com/office/officeart/2005/8/layout/orgChart1"/>
    <dgm:cxn modelId="{08986573-952D-40E7-BC45-0DE2B309A601}" type="presParOf" srcId="{D8ACF0F2-A066-4EF8-93B9-616BAD0B4D5A}" destId="{66D3FDBE-26D9-4816-A2D6-27D525486567}" srcOrd="2" destOrd="0" presId="urn:microsoft.com/office/officeart/2005/8/layout/orgChart1"/>
    <dgm:cxn modelId="{93BE9C6E-472A-427F-AB79-450DD635D39A}" type="presParOf" srcId="{227D12AE-8827-46C0-8AF7-D78FC5AD21AA}" destId="{26A798BC-B3C8-4274-B7F0-4AD3965DC92E}" srcOrd="2" destOrd="0" presId="urn:microsoft.com/office/officeart/2005/8/layout/orgChart1"/>
    <dgm:cxn modelId="{B2FD75DD-6051-430E-B697-DBBD973C3034}" type="presParOf" srcId="{227D12AE-8827-46C0-8AF7-D78FC5AD21AA}" destId="{6B662C4B-2661-4469-B1E0-3F4F6C194886}" srcOrd="3" destOrd="0" presId="urn:microsoft.com/office/officeart/2005/8/layout/orgChart1"/>
    <dgm:cxn modelId="{55973C3B-EC14-438F-90DB-D491AF44BD77}" type="presParOf" srcId="{6B662C4B-2661-4469-B1E0-3F4F6C194886}" destId="{44C00D18-500E-46F5-9CD4-91CD52D73E19}" srcOrd="0" destOrd="0" presId="urn:microsoft.com/office/officeart/2005/8/layout/orgChart1"/>
    <dgm:cxn modelId="{0A439D53-3CC9-4E53-B9E9-13FB996D97CF}" type="presParOf" srcId="{44C00D18-500E-46F5-9CD4-91CD52D73E19}" destId="{67CEE826-4B07-4F63-BC90-F7F8CBC1D06C}" srcOrd="0" destOrd="0" presId="urn:microsoft.com/office/officeart/2005/8/layout/orgChart1"/>
    <dgm:cxn modelId="{52F8C265-2819-453C-919A-0B7A5E95332B}" type="presParOf" srcId="{44C00D18-500E-46F5-9CD4-91CD52D73E19}" destId="{DF3BAD38-EA04-481B-9739-8FAB8B9BCA7A}" srcOrd="1" destOrd="0" presId="urn:microsoft.com/office/officeart/2005/8/layout/orgChart1"/>
    <dgm:cxn modelId="{482595BF-BC0C-4904-8163-EE55BD470F8F}" type="presParOf" srcId="{6B662C4B-2661-4469-B1E0-3F4F6C194886}" destId="{680CB284-ECC4-4928-9C64-76F7D4E2674A}" srcOrd="1" destOrd="0" presId="urn:microsoft.com/office/officeart/2005/8/layout/orgChart1"/>
    <dgm:cxn modelId="{A38958FF-82D3-4672-968B-4CF89650091A}" type="presParOf" srcId="{6B662C4B-2661-4469-B1E0-3F4F6C194886}" destId="{A37FF385-8AD5-4012-9A25-536113414F2D}" srcOrd="2" destOrd="0" presId="urn:microsoft.com/office/officeart/2005/8/layout/orgChart1"/>
    <dgm:cxn modelId="{470711BE-040A-4030-988E-88B63ECC811E}" type="presParOf" srcId="{227D12AE-8827-46C0-8AF7-D78FC5AD21AA}" destId="{F1323138-B4B5-4ABA-918C-4ECBD018E3B2}" srcOrd="4" destOrd="0" presId="urn:microsoft.com/office/officeart/2005/8/layout/orgChart1"/>
    <dgm:cxn modelId="{6A26F631-DDD3-4D7D-802E-7A560C202BC3}" type="presParOf" srcId="{227D12AE-8827-46C0-8AF7-D78FC5AD21AA}" destId="{4C9B5DB0-2232-472E-87A7-7FAF620FF652}" srcOrd="5" destOrd="0" presId="urn:microsoft.com/office/officeart/2005/8/layout/orgChart1"/>
    <dgm:cxn modelId="{68F817BD-A0BA-4713-9B08-50F7CECD276C}" type="presParOf" srcId="{4C9B5DB0-2232-472E-87A7-7FAF620FF652}" destId="{77B2EDA2-19DE-4DAF-8679-DB5864B1BE6C}" srcOrd="0" destOrd="0" presId="urn:microsoft.com/office/officeart/2005/8/layout/orgChart1"/>
    <dgm:cxn modelId="{8A97A164-06A1-4C39-B8CE-9CC6FA4E2980}" type="presParOf" srcId="{77B2EDA2-19DE-4DAF-8679-DB5864B1BE6C}" destId="{B8254DF4-6FA1-46FE-81D4-6A106B6D1864}" srcOrd="0" destOrd="0" presId="urn:microsoft.com/office/officeart/2005/8/layout/orgChart1"/>
    <dgm:cxn modelId="{52E85372-26DC-4BF8-863A-837D40D59145}" type="presParOf" srcId="{77B2EDA2-19DE-4DAF-8679-DB5864B1BE6C}" destId="{45B227FE-EB2F-4D44-8311-E3C3CC353E04}" srcOrd="1" destOrd="0" presId="urn:microsoft.com/office/officeart/2005/8/layout/orgChart1"/>
    <dgm:cxn modelId="{4C49D7E5-E051-4D9B-B367-154FD086EF9A}" type="presParOf" srcId="{4C9B5DB0-2232-472E-87A7-7FAF620FF652}" destId="{C1DDDD39-759B-4413-9F7E-8B4D99AAA053}" srcOrd="1" destOrd="0" presId="urn:microsoft.com/office/officeart/2005/8/layout/orgChart1"/>
    <dgm:cxn modelId="{7DFD0913-F579-492A-A284-738ED7101FDE}" type="presParOf" srcId="{4C9B5DB0-2232-472E-87A7-7FAF620FF652}" destId="{31E87716-6B16-490C-81DE-50C07AC17779}" srcOrd="2" destOrd="0" presId="urn:microsoft.com/office/officeart/2005/8/layout/orgChart1"/>
    <dgm:cxn modelId="{BAE87280-722D-410C-A334-262EAE23704D}" type="presParOf" srcId="{227D12AE-8827-46C0-8AF7-D78FC5AD21AA}" destId="{C7F31FB5-972A-4BDA-AC41-3823DCD4969B}" srcOrd="6" destOrd="0" presId="urn:microsoft.com/office/officeart/2005/8/layout/orgChart1"/>
    <dgm:cxn modelId="{4977040B-906B-4099-A18D-D4D7309BF087}" type="presParOf" srcId="{227D12AE-8827-46C0-8AF7-D78FC5AD21AA}" destId="{AB1AB439-7976-4269-B4B3-01465AD65B16}" srcOrd="7" destOrd="0" presId="urn:microsoft.com/office/officeart/2005/8/layout/orgChart1"/>
    <dgm:cxn modelId="{DFC9F0BC-3A98-4D5E-BA0D-B5479E4CED6F}" type="presParOf" srcId="{AB1AB439-7976-4269-B4B3-01465AD65B16}" destId="{33303DDE-4CD5-4E84-BBB1-01480B105D9D}" srcOrd="0" destOrd="0" presId="urn:microsoft.com/office/officeart/2005/8/layout/orgChart1"/>
    <dgm:cxn modelId="{B5C0B94F-289F-43A0-BE20-762657B37304}" type="presParOf" srcId="{33303DDE-4CD5-4E84-BBB1-01480B105D9D}" destId="{95B4FC1C-7EE5-44E4-88BD-F18339EA5DFB}" srcOrd="0" destOrd="0" presId="urn:microsoft.com/office/officeart/2005/8/layout/orgChart1"/>
    <dgm:cxn modelId="{78194D8E-9829-4474-89EA-84F99942E4DE}" type="presParOf" srcId="{33303DDE-4CD5-4E84-BBB1-01480B105D9D}" destId="{89602F9A-134F-41A8-B282-AFD718F517CB}" srcOrd="1" destOrd="0" presId="urn:microsoft.com/office/officeart/2005/8/layout/orgChart1"/>
    <dgm:cxn modelId="{A606DC3D-6369-45CD-9F1C-D9E75754044D}" type="presParOf" srcId="{AB1AB439-7976-4269-B4B3-01465AD65B16}" destId="{EF4784D0-01B5-4773-B76E-0BBE33BFF6B9}" srcOrd="1" destOrd="0" presId="urn:microsoft.com/office/officeart/2005/8/layout/orgChart1"/>
    <dgm:cxn modelId="{EDEF7D56-64CB-4FEC-8D14-F2A55E035C26}" type="presParOf" srcId="{AB1AB439-7976-4269-B4B3-01465AD65B16}" destId="{73D25922-7AA6-4707-89EC-3B81792CD924}" srcOrd="2" destOrd="0" presId="urn:microsoft.com/office/officeart/2005/8/layout/orgChart1"/>
    <dgm:cxn modelId="{E6BABD94-C845-4F8A-89EB-F8DD46EBE564}" type="presParOf" srcId="{227D12AE-8827-46C0-8AF7-D78FC5AD21AA}" destId="{2EB36EA3-DF4C-468B-B910-46EC7AB713DE}" srcOrd="8" destOrd="0" presId="urn:microsoft.com/office/officeart/2005/8/layout/orgChart1"/>
    <dgm:cxn modelId="{1CB66C3E-7D3B-4DC4-9FCC-BF2BFDBB9416}" type="presParOf" srcId="{227D12AE-8827-46C0-8AF7-D78FC5AD21AA}" destId="{A525EDD2-419F-4FE3-BAF1-FD45EBB89FAE}" srcOrd="9" destOrd="0" presId="urn:microsoft.com/office/officeart/2005/8/layout/orgChart1"/>
    <dgm:cxn modelId="{F199FC33-EF1F-4992-BC96-2D7AE60E0042}" type="presParOf" srcId="{A525EDD2-419F-4FE3-BAF1-FD45EBB89FAE}" destId="{21B08A38-32DC-48AE-B727-AD5D3E78E4E2}" srcOrd="0" destOrd="0" presId="urn:microsoft.com/office/officeart/2005/8/layout/orgChart1"/>
    <dgm:cxn modelId="{2DD5C691-C419-42B0-9F51-5ADBD1BFD721}" type="presParOf" srcId="{21B08A38-32DC-48AE-B727-AD5D3E78E4E2}" destId="{D89511DE-1CB0-41E1-B703-E96348116CBE}" srcOrd="0" destOrd="0" presId="urn:microsoft.com/office/officeart/2005/8/layout/orgChart1"/>
    <dgm:cxn modelId="{B4C6CFB0-157D-4360-B1F3-CC35AC0EEEC5}" type="presParOf" srcId="{21B08A38-32DC-48AE-B727-AD5D3E78E4E2}" destId="{EFD89C8B-166B-424C-A370-721DCC9DE844}" srcOrd="1" destOrd="0" presId="urn:microsoft.com/office/officeart/2005/8/layout/orgChart1"/>
    <dgm:cxn modelId="{B16E0C6B-3A50-49B2-A16F-5B320A330567}" type="presParOf" srcId="{A525EDD2-419F-4FE3-BAF1-FD45EBB89FAE}" destId="{09DC0092-CFE8-4E52-B132-FFE912A3D3A9}" srcOrd="1" destOrd="0" presId="urn:microsoft.com/office/officeart/2005/8/layout/orgChart1"/>
    <dgm:cxn modelId="{1F0E1558-34F0-4C24-83AB-68B3F0AEE495}" type="presParOf" srcId="{A525EDD2-419F-4FE3-BAF1-FD45EBB89FAE}" destId="{04ED4EB7-38B2-4DD6-9E72-4B84CF7A0586}" srcOrd="2" destOrd="0" presId="urn:microsoft.com/office/officeart/2005/8/layout/orgChart1"/>
    <dgm:cxn modelId="{0CD52CFD-B85B-4CD4-AF36-F210BF441CE0}" type="presParOf" srcId="{227D12AE-8827-46C0-8AF7-D78FC5AD21AA}" destId="{6F1813EF-1AE5-4D97-99F4-03710AD1AC8A}" srcOrd="10" destOrd="0" presId="urn:microsoft.com/office/officeart/2005/8/layout/orgChart1"/>
    <dgm:cxn modelId="{4B138B35-F071-4EA0-8BFB-BDE1EBD8F67C}" type="presParOf" srcId="{227D12AE-8827-46C0-8AF7-D78FC5AD21AA}" destId="{1900F284-7514-43A8-AC13-BB12F6735DBE}" srcOrd="11" destOrd="0" presId="urn:microsoft.com/office/officeart/2005/8/layout/orgChart1"/>
    <dgm:cxn modelId="{84686D47-5528-45BB-A072-86EF35C4AF83}" type="presParOf" srcId="{1900F284-7514-43A8-AC13-BB12F6735DBE}" destId="{33B4D6CE-5C1C-4681-AD0C-C485934273CD}" srcOrd="0" destOrd="0" presId="urn:microsoft.com/office/officeart/2005/8/layout/orgChart1"/>
    <dgm:cxn modelId="{AF303CD5-5B98-409B-87BF-18BA3AA476E4}" type="presParOf" srcId="{33B4D6CE-5C1C-4681-AD0C-C485934273CD}" destId="{0063D2FA-A78E-4A1F-9AA7-FEDCB2A7362A}" srcOrd="0" destOrd="0" presId="urn:microsoft.com/office/officeart/2005/8/layout/orgChart1"/>
    <dgm:cxn modelId="{5E54B83F-6D17-48F0-851D-D2F14CB7124F}" type="presParOf" srcId="{33B4D6CE-5C1C-4681-AD0C-C485934273CD}" destId="{AB8BFD84-DC4B-45D3-94CC-5BA32A0D2A46}" srcOrd="1" destOrd="0" presId="urn:microsoft.com/office/officeart/2005/8/layout/orgChart1"/>
    <dgm:cxn modelId="{0B77A3C3-E944-4A00-B798-F5F90FA909EF}" type="presParOf" srcId="{1900F284-7514-43A8-AC13-BB12F6735DBE}" destId="{D1C62836-947B-4D59-BFCF-35CB7A8F7C4B}" srcOrd="1" destOrd="0" presId="urn:microsoft.com/office/officeart/2005/8/layout/orgChart1"/>
    <dgm:cxn modelId="{81103FCA-AB03-4C54-855C-39290DFC557A}" type="presParOf" srcId="{1900F284-7514-43A8-AC13-BB12F6735DBE}" destId="{47D00A36-ACE1-49A0-AB17-52C8F9FB4B73}" srcOrd="2" destOrd="0" presId="urn:microsoft.com/office/officeart/2005/8/layout/orgChart1"/>
    <dgm:cxn modelId="{1D806CE6-B717-4B2E-9743-6A46554D003C}" type="presParOf" srcId="{21AF1E95-571A-42DD-8825-84D934074DEE}" destId="{A22E5603-233E-4E0F-A2D7-42FF0046F5C3}" srcOrd="2" destOrd="0" presId="urn:microsoft.com/office/officeart/2005/8/layout/orgChart1"/>
    <dgm:cxn modelId="{AADB6EA4-B35D-4CE5-9EE7-45F7FD23695A}" type="presParOf" srcId="{91B0545F-EE26-4C35-93B9-0D987BA58071}" destId="{EDF05979-7DEA-4A31-B350-32D68BB65D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85D19F-FC20-4213-8F0F-582DB4A17243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83F209D-00AA-4DC6-AE99-81375EAE9979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r>
            <a:rPr lang="fa-IR" sz="1600" b="1" spc="0" baseline="0" dirty="0" smtClean="0">
              <a:cs typeface="B Nazanin" panose="00000400000000000000" pitchFamily="2" charset="-78"/>
            </a:rPr>
            <a:t>جامعه‌پردازی </a:t>
          </a:r>
          <a:endParaRPr lang="en-US" sz="1600" b="1" spc="0" baseline="0" dirty="0">
            <a:cs typeface="B Nazanin" panose="00000400000000000000" pitchFamily="2" charset="-78"/>
          </a:endParaRPr>
        </a:p>
      </dgm:t>
    </dgm:pt>
    <dgm:pt modelId="{ED898FC1-4199-4CA7-A0A1-F0FB77416FBF}" type="parTrans" cxnId="{EFA016E1-BD8A-427C-A007-04F7BFB1390F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sz="1000" b="1" spc="0" baseline="0">
            <a:cs typeface="B Nazanin" panose="00000400000000000000" pitchFamily="2" charset="-78"/>
          </a:endParaRPr>
        </a:p>
      </dgm:t>
    </dgm:pt>
    <dgm:pt modelId="{22717749-02B0-4BC8-B1B5-F38104FC26C1}" type="sibTrans" cxnId="{EFA016E1-BD8A-427C-A007-04F7BFB1390F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sz="1000" b="1" spc="0" baseline="0">
            <a:cs typeface="B Nazanin" panose="00000400000000000000" pitchFamily="2" charset="-78"/>
          </a:endParaRPr>
        </a:p>
      </dgm:t>
    </dgm:pt>
    <dgm:pt modelId="{5F04A0F6-8CAE-4740-8431-D6E07C587548}">
      <dgm:prSet phldrT="[Text]" custT="1"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r>
            <a:rPr lang="fa-IR" sz="1600" b="1" spc="0" baseline="0" dirty="0" smtClean="0">
              <a:cs typeface="B Nazanin" panose="00000400000000000000" pitchFamily="2" charset="-78"/>
            </a:rPr>
            <a:t>نظریه‌های کاربردی</a:t>
          </a:r>
          <a:endParaRPr lang="en-US" sz="1600" b="1" spc="0" baseline="0" dirty="0">
            <a:cs typeface="B Nazanin" panose="00000400000000000000" pitchFamily="2" charset="-78"/>
          </a:endParaRPr>
        </a:p>
      </dgm:t>
    </dgm:pt>
    <dgm:pt modelId="{8B92F341-C2A4-42C4-AB93-41E2CA2507B5}" type="parTrans" cxnId="{6DDB8DAE-F6A5-4A37-8081-97D79CA036F7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sz="1000" b="1" spc="0" baseline="0">
            <a:cs typeface="B Nazanin" panose="00000400000000000000" pitchFamily="2" charset="-78"/>
          </a:endParaRPr>
        </a:p>
      </dgm:t>
    </dgm:pt>
    <dgm:pt modelId="{03D7BA95-A115-4A32-9FDD-4DBFF009E363}" type="sibTrans" cxnId="{6DDB8DAE-F6A5-4A37-8081-97D79CA036F7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sz="1000" b="1" spc="0" baseline="0">
            <a:cs typeface="B Nazanin" panose="00000400000000000000" pitchFamily="2" charset="-78"/>
          </a:endParaRPr>
        </a:p>
      </dgm:t>
    </dgm:pt>
    <dgm:pt modelId="{A007790C-3C91-407A-9099-9446F1D7B330}">
      <dgm:prSet phldrT="[Text]" custT="1"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r>
            <a:rPr lang="fa-IR" sz="1600" b="1" spc="0" baseline="0" dirty="0" smtClean="0">
              <a:cs typeface="B Nazanin" panose="00000400000000000000" pitchFamily="2" charset="-78"/>
            </a:rPr>
            <a:t>نظریه‌های‌ اجتماعی</a:t>
          </a:r>
          <a:endParaRPr lang="en-US" sz="1600" b="1" spc="0" baseline="0" dirty="0">
            <a:cs typeface="B Nazanin" panose="00000400000000000000" pitchFamily="2" charset="-78"/>
          </a:endParaRPr>
        </a:p>
      </dgm:t>
    </dgm:pt>
    <dgm:pt modelId="{E326B2A5-0B61-49B2-B10F-674E0E04546B}" type="parTrans" cxnId="{B7F4CE0B-335C-46D0-848A-8CD3D9AD3C60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sz="1000" b="1" spc="0" baseline="0">
            <a:cs typeface="B Nazanin" panose="00000400000000000000" pitchFamily="2" charset="-78"/>
          </a:endParaRPr>
        </a:p>
      </dgm:t>
    </dgm:pt>
    <dgm:pt modelId="{F2765F70-387E-49E5-B8CA-5BAE800C08D9}" type="sibTrans" cxnId="{B7F4CE0B-335C-46D0-848A-8CD3D9AD3C60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sz="1000" b="1" spc="0" baseline="0">
            <a:cs typeface="B Nazanin" panose="00000400000000000000" pitchFamily="2" charset="-78"/>
          </a:endParaRPr>
        </a:p>
      </dgm:t>
    </dgm:pt>
    <dgm:pt modelId="{53C582AB-8638-4190-81C9-D6F5238D54C6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sz="1800" b="1" spc="0" baseline="0" dirty="0" smtClean="0">
              <a:cs typeface="B Nazanin" panose="00000400000000000000" pitchFamily="2" charset="-78"/>
            </a:rPr>
            <a:t>نظریه اجتماعی اسلام</a:t>
          </a:r>
          <a:endParaRPr lang="en-US" sz="1800" dirty="0"/>
        </a:p>
      </dgm:t>
    </dgm:pt>
    <dgm:pt modelId="{1A698FB2-431B-4BEE-8346-6FCF2C9728C4}" type="parTrans" cxnId="{AC94F5E2-C144-4100-88E4-BBF1B5C6CEDC}">
      <dgm:prSet/>
      <dgm:spPr/>
      <dgm:t>
        <a:bodyPr/>
        <a:lstStyle/>
        <a:p>
          <a:endParaRPr lang="en-US" sz="1000"/>
        </a:p>
      </dgm:t>
    </dgm:pt>
    <dgm:pt modelId="{8ACDBC79-D455-4107-9E20-51F68A320A04}" type="sibTrans" cxnId="{AC94F5E2-C144-4100-88E4-BBF1B5C6CEDC}">
      <dgm:prSet/>
      <dgm:spPr/>
      <dgm:t>
        <a:bodyPr/>
        <a:lstStyle/>
        <a:p>
          <a:endParaRPr lang="en-US" sz="1000"/>
        </a:p>
      </dgm:t>
    </dgm:pt>
    <dgm:pt modelId="{8EBCBE2F-EEFB-4472-9FB6-D248A1287493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sz="1800" b="1" spc="0" baseline="0" dirty="0" smtClean="0">
              <a:cs typeface="B Nazanin" panose="00000400000000000000" pitchFamily="2" charset="-78"/>
            </a:rPr>
            <a:t>نظریه فرهنگی اسلام</a:t>
          </a:r>
          <a:endParaRPr lang="en-US" sz="1800" dirty="0"/>
        </a:p>
      </dgm:t>
    </dgm:pt>
    <dgm:pt modelId="{7EE230F4-4BF7-40B5-AED0-0234F0AC7E0E}" type="parTrans" cxnId="{A4113E3E-BBFF-4D3A-983A-979D7E532387}">
      <dgm:prSet/>
      <dgm:spPr/>
      <dgm:t>
        <a:bodyPr/>
        <a:lstStyle/>
        <a:p>
          <a:endParaRPr lang="en-US" sz="1000"/>
        </a:p>
      </dgm:t>
    </dgm:pt>
    <dgm:pt modelId="{0FFECF04-439E-4C79-BF16-3B5D6B810519}" type="sibTrans" cxnId="{A4113E3E-BBFF-4D3A-983A-979D7E532387}">
      <dgm:prSet/>
      <dgm:spPr/>
      <dgm:t>
        <a:bodyPr/>
        <a:lstStyle/>
        <a:p>
          <a:endParaRPr lang="en-US" sz="1000"/>
        </a:p>
      </dgm:t>
    </dgm:pt>
    <dgm:pt modelId="{D43C3367-BFB2-4518-A331-A9191EE79FD6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sz="1800" b="1" spc="0" baseline="0" dirty="0" smtClean="0">
              <a:cs typeface="B Nazanin" panose="00000400000000000000" pitchFamily="2" charset="-78"/>
            </a:rPr>
            <a:t>نظریه مردم‌سالاری دینی</a:t>
          </a:r>
          <a:endParaRPr lang="en-US" sz="1800" dirty="0"/>
        </a:p>
      </dgm:t>
    </dgm:pt>
    <dgm:pt modelId="{915DB76D-1FD1-43F9-8A21-D540C96C97FD}" type="parTrans" cxnId="{C3C64573-0649-48CC-B625-3490EAA8F1F5}">
      <dgm:prSet/>
      <dgm:spPr/>
      <dgm:t>
        <a:bodyPr/>
        <a:lstStyle/>
        <a:p>
          <a:endParaRPr lang="en-US"/>
        </a:p>
      </dgm:t>
    </dgm:pt>
    <dgm:pt modelId="{2997E80B-5C8D-4175-ACC4-1D6DB372A662}" type="sibTrans" cxnId="{C3C64573-0649-48CC-B625-3490EAA8F1F5}">
      <dgm:prSet/>
      <dgm:spPr/>
      <dgm:t>
        <a:bodyPr/>
        <a:lstStyle/>
        <a:p>
          <a:endParaRPr lang="en-US"/>
        </a:p>
      </dgm:t>
    </dgm:pt>
    <dgm:pt modelId="{022A7B25-F2E8-4C35-A940-7D7CAD5AF5C2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sz="1800" b="1" spc="0" baseline="0" dirty="0" smtClean="0">
              <a:cs typeface="B Nazanin" panose="00000400000000000000" pitchFamily="2" charset="-78"/>
            </a:rPr>
            <a:t>نظریه اقتصاد مقاومتی</a:t>
          </a:r>
          <a:endParaRPr lang="en-US" sz="1800" dirty="0"/>
        </a:p>
      </dgm:t>
    </dgm:pt>
    <dgm:pt modelId="{8EAC31F4-AEFF-4565-9AF2-42C637DA07AE}" type="parTrans" cxnId="{02D17E69-90B2-4C1F-AEA1-E92BFB62D9F8}">
      <dgm:prSet/>
      <dgm:spPr/>
      <dgm:t>
        <a:bodyPr/>
        <a:lstStyle/>
        <a:p>
          <a:endParaRPr lang="en-US"/>
        </a:p>
      </dgm:t>
    </dgm:pt>
    <dgm:pt modelId="{081AA0D6-E4F9-41C1-8BEA-640BE833DFF8}" type="sibTrans" cxnId="{02D17E69-90B2-4C1F-AEA1-E92BFB62D9F8}">
      <dgm:prSet/>
      <dgm:spPr/>
      <dgm:t>
        <a:bodyPr/>
        <a:lstStyle/>
        <a:p>
          <a:endParaRPr lang="en-US"/>
        </a:p>
      </dgm:t>
    </dgm:pt>
    <dgm:pt modelId="{C514972B-E286-4005-9D27-6E3695AC8F5A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sz="1800" b="1" spc="0" baseline="0" dirty="0" smtClean="0">
              <a:cs typeface="B Nazanin" panose="00000400000000000000" pitchFamily="2" charset="-78"/>
            </a:rPr>
            <a:t>نظریه آزاداندیشی</a:t>
          </a:r>
          <a:endParaRPr lang="en-US" sz="1800" dirty="0"/>
        </a:p>
      </dgm:t>
    </dgm:pt>
    <dgm:pt modelId="{EDE2E89A-8BAE-4127-8F87-224EAF070930}" type="parTrans" cxnId="{E67D4352-DC8F-46DD-A6D0-E7A80F607C89}">
      <dgm:prSet/>
      <dgm:spPr/>
      <dgm:t>
        <a:bodyPr/>
        <a:lstStyle/>
        <a:p>
          <a:endParaRPr lang="en-US"/>
        </a:p>
      </dgm:t>
    </dgm:pt>
    <dgm:pt modelId="{6E6B4F45-A499-4BBB-8185-E94C8AA2F760}" type="sibTrans" cxnId="{E67D4352-DC8F-46DD-A6D0-E7A80F607C89}">
      <dgm:prSet/>
      <dgm:spPr/>
      <dgm:t>
        <a:bodyPr/>
        <a:lstStyle/>
        <a:p>
          <a:endParaRPr lang="en-US"/>
        </a:p>
      </dgm:t>
    </dgm:pt>
    <dgm:pt modelId="{3C6552AB-F35E-41D1-83E0-98F6048D04E9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sz="1800" b="1" spc="0" baseline="0" dirty="0" smtClean="0">
              <a:cs typeface="B Nazanin" panose="00000400000000000000" pitchFamily="2" charset="-78"/>
            </a:rPr>
            <a:t>نظریه عدالت‌خواهی (شفاف‌سازی و مبارزه با فساد)</a:t>
          </a:r>
          <a:endParaRPr lang="en-US" sz="1800" dirty="0"/>
        </a:p>
      </dgm:t>
    </dgm:pt>
    <dgm:pt modelId="{1E9B95D4-A30F-486E-A666-41B675A64CC0}" type="parTrans" cxnId="{024B5EE1-DE6C-4C96-836B-BF5FA83B986C}">
      <dgm:prSet/>
      <dgm:spPr/>
      <dgm:t>
        <a:bodyPr/>
        <a:lstStyle/>
        <a:p>
          <a:endParaRPr lang="en-US"/>
        </a:p>
      </dgm:t>
    </dgm:pt>
    <dgm:pt modelId="{779D8AA9-549C-42E4-B716-BEC12D3D16E6}" type="sibTrans" cxnId="{024B5EE1-DE6C-4C96-836B-BF5FA83B986C}">
      <dgm:prSet/>
      <dgm:spPr/>
      <dgm:t>
        <a:bodyPr/>
        <a:lstStyle/>
        <a:p>
          <a:endParaRPr lang="en-US"/>
        </a:p>
      </dgm:t>
    </dgm:pt>
    <dgm:pt modelId="{54FCCA3C-88BD-4E73-86A1-52A9E5E7FD6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b="1" spc="0" baseline="0" dirty="0" smtClean="0">
              <a:cs typeface="B Nazanin" panose="00000400000000000000" pitchFamily="2" charset="-78"/>
            </a:rPr>
            <a:t>نظریه سبک زندگی اسلامی</a:t>
          </a:r>
          <a:endParaRPr lang="en-US" dirty="0"/>
        </a:p>
      </dgm:t>
    </dgm:pt>
    <dgm:pt modelId="{2E0B523D-8D39-4DDA-A95C-783A3E5C38DA}" type="parTrans" cxnId="{E6D410F9-420F-4A23-9202-288236E4E7CC}">
      <dgm:prSet/>
      <dgm:spPr/>
      <dgm:t>
        <a:bodyPr/>
        <a:lstStyle/>
        <a:p>
          <a:endParaRPr lang="en-US"/>
        </a:p>
      </dgm:t>
    </dgm:pt>
    <dgm:pt modelId="{558DD57E-C97E-478C-A22C-410DB0C82C0F}" type="sibTrans" cxnId="{E6D410F9-420F-4A23-9202-288236E4E7CC}">
      <dgm:prSet/>
      <dgm:spPr/>
      <dgm:t>
        <a:bodyPr/>
        <a:lstStyle/>
        <a:p>
          <a:endParaRPr lang="en-US"/>
        </a:p>
      </dgm:t>
    </dgm:pt>
    <dgm:pt modelId="{8A8EDF76-A019-457D-A511-420B07A78AB3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b="1" spc="0" baseline="0" dirty="0" smtClean="0">
              <a:cs typeface="B Nazanin" panose="00000400000000000000" pitchFamily="2" charset="-78"/>
            </a:rPr>
            <a:t>نظریه هنر اسلامی</a:t>
          </a:r>
          <a:endParaRPr lang="en-US" dirty="0"/>
        </a:p>
      </dgm:t>
    </dgm:pt>
    <dgm:pt modelId="{DC9159D1-AD55-4A02-96B3-087AD4446D26}" type="parTrans" cxnId="{DDB26D80-1A7B-4011-B2E2-910F5AEB5606}">
      <dgm:prSet/>
      <dgm:spPr/>
      <dgm:t>
        <a:bodyPr/>
        <a:lstStyle/>
        <a:p>
          <a:endParaRPr lang="en-US"/>
        </a:p>
      </dgm:t>
    </dgm:pt>
    <dgm:pt modelId="{75467584-F1FF-4043-A232-317F9C904E76}" type="sibTrans" cxnId="{DDB26D80-1A7B-4011-B2E2-910F5AEB5606}">
      <dgm:prSet/>
      <dgm:spPr/>
      <dgm:t>
        <a:bodyPr/>
        <a:lstStyle/>
        <a:p>
          <a:endParaRPr lang="en-US"/>
        </a:p>
      </dgm:t>
    </dgm:pt>
    <dgm:pt modelId="{2CCF5EB9-C302-46D9-AE4B-3D932663BC6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b="1" spc="0" baseline="0" dirty="0" smtClean="0">
              <a:cs typeface="B Nazanin" panose="00000400000000000000" pitchFamily="2" charset="-78"/>
            </a:rPr>
            <a:t>نظریه فضای مجازی اسلامی</a:t>
          </a:r>
          <a:endParaRPr lang="en-US" dirty="0"/>
        </a:p>
      </dgm:t>
    </dgm:pt>
    <dgm:pt modelId="{89D0B75C-F5EF-4FFB-93C4-BB4069119E44}" type="parTrans" cxnId="{21F4CC22-3205-43E1-A208-D91F141B302B}">
      <dgm:prSet/>
      <dgm:spPr/>
      <dgm:t>
        <a:bodyPr/>
        <a:lstStyle/>
        <a:p>
          <a:endParaRPr lang="en-US"/>
        </a:p>
      </dgm:t>
    </dgm:pt>
    <dgm:pt modelId="{012C270E-6E96-4B2A-9126-946FAC9E370F}" type="sibTrans" cxnId="{21F4CC22-3205-43E1-A208-D91F141B302B}">
      <dgm:prSet/>
      <dgm:spPr/>
      <dgm:t>
        <a:bodyPr/>
        <a:lstStyle/>
        <a:p>
          <a:endParaRPr lang="en-US"/>
        </a:p>
      </dgm:t>
    </dgm:pt>
    <dgm:pt modelId="{ED5D5D3E-D6E7-4052-A170-4C38AD07FB1D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b="1" spc="0" baseline="0" dirty="0" smtClean="0">
              <a:cs typeface="B Nazanin" panose="00000400000000000000" pitchFamily="2" charset="-78"/>
            </a:rPr>
            <a:t>نظریه تبلیغ اسلامی</a:t>
          </a:r>
          <a:endParaRPr lang="en-US" dirty="0"/>
        </a:p>
      </dgm:t>
    </dgm:pt>
    <dgm:pt modelId="{235AFD04-3D63-4482-A488-FD8115630870}" type="parTrans" cxnId="{1610C91A-DF2F-4F10-BDB4-DCB5ADA3AE99}">
      <dgm:prSet/>
      <dgm:spPr/>
      <dgm:t>
        <a:bodyPr/>
        <a:lstStyle/>
        <a:p>
          <a:endParaRPr lang="en-US"/>
        </a:p>
      </dgm:t>
    </dgm:pt>
    <dgm:pt modelId="{44A5BA2B-1E97-4250-84BF-A9ADBE2AEB6D}" type="sibTrans" cxnId="{1610C91A-DF2F-4F10-BDB4-DCB5ADA3AE99}">
      <dgm:prSet/>
      <dgm:spPr/>
      <dgm:t>
        <a:bodyPr/>
        <a:lstStyle/>
        <a:p>
          <a:endParaRPr lang="en-US"/>
        </a:p>
      </dgm:t>
    </dgm:pt>
    <dgm:pt modelId="{06718900-7E5A-4FA5-B48C-209405EEAA4A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b="1" spc="0" baseline="0" dirty="0" smtClean="0">
              <a:cs typeface="B Nazanin" panose="00000400000000000000" pitchFamily="2" charset="-78"/>
            </a:rPr>
            <a:t>نظریه امنیت اسلامی </a:t>
          </a:r>
          <a:endParaRPr lang="en-US" dirty="0"/>
        </a:p>
      </dgm:t>
    </dgm:pt>
    <dgm:pt modelId="{5B811C2B-0094-422D-A5FC-6D2B4A3F7543}" type="parTrans" cxnId="{857C9DE3-F2D3-430C-926C-A5A4A16D9306}">
      <dgm:prSet/>
      <dgm:spPr/>
      <dgm:t>
        <a:bodyPr/>
        <a:lstStyle/>
        <a:p>
          <a:endParaRPr lang="en-US"/>
        </a:p>
      </dgm:t>
    </dgm:pt>
    <dgm:pt modelId="{382AB503-8EA7-4627-A763-4A120E43A1BA}" type="sibTrans" cxnId="{857C9DE3-F2D3-430C-926C-A5A4A16D9306}">
      <dgm:prSet/>
      <dgm:spPr/>
      <dgm:t>
        <a:bodyPr/>
        <a:lstStyle/>
        <a:p>
          <a:endParaRPr lang="en-US"/>
        </a:p>
      </dgm:t>
    </dgm:pt>
    <dgm:pt modelId="{99B84A5B-A174-4FC1-BD03-9004C10E166F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b="1" spc="0" baseline="0" dirty="0" smtClean="0">
              <a:cs typeface="B Nazanin" panose="00000400000000000000" pitchFamily="2" charset="-78"/>
            </a:rPr>
            <a:t>نظریه جبهه و گفتمان اسلامی</a:t>
          </a:r>
          <a:endParaRPr lang="en-US" dirty="0"/>
        </a:p>
      </dgm:t>
    </dgm:pt>
    <dgm:pt modelId="{22DC3F0D-790D-4E5A-A3C9-20BAB8604F01}" type="parTrans" cxnId="{BCD5E9C6-5720-4CC9-97CB-5EE9E8F025F8}">
      <dgm:prSet/>
      <dgm:spPr/>
      <dgm:t>
        <a:bodyPr/>
        <a:lstStyle/>
        <a:p>
          <a:endParaRPr lang="en-US"/>
        </a:p>
      </dgm:t>
    </dgm:pt>
    <dgm:pt modelId="{E9399016-9C4C-4ED2-ADF9-14960410150C}" type="sibTrans" cxnId="{BCD5E9C6-5720-4CC9-97CB-5EE9E8F025F8}">
      <dgm:prSet/>
      <dgm:spPr/>
      <dgm:t>
        <a:bodyPr/>
        <a:lstStyle/>
        <a:p>
          <a:endParaRPr lang="en-US"/>
        </a:p>
      </dgm:t>
    </dgm:pt>
    <dgm:pt modelId="{A7037490-B504-46ED-BA30-EA58D60734E5}" type="pres">
      <dgm:prSet presAssocID="{0585D19F-FC20-4213-8F0F-582DB4A172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1B0545F-EE26-4C35-93B9-0D987BA58071}" type="pres">
      <dgm:prSet presAssocID="{883F209D-00AA-4DC6-AE99-81375EAE9979}" presName="hierRoot1" presStyleCnt="0">
        <dgm:presLayoutVars>
          <dgm:hierBranch val="init"/>
        </dgm:presLayoutVars>
      </dgm:prSet>
      <dgm:spPr/>
    </dgm:pt>
    <dgm:pt modelId="{C339750F-75C4-41F0-8676-C0052C970059}" type="pres">
      <dgm:prSet presAssocID="{883F209D-00AA-4DC6-AE99-81375EAE9979}" presName="rootComposite1" presStyleCnt="0"/>
      <dgm:spPr/>
    </dgm:pt>
    <dgm:pt modelId="{CBBEA292-5852-4D2F-B9F2-77A39F5AEE2A}" type="pres">
      <dgm:prSet presAssocID="{883F209D-00AA-4DC6-AE99-81375EAE9979}" presName="rootText1" presStyleLbl="node0" presStyleIdx="0" presStyleCnt="1" custScaleX="179574" custScaleY="65611">
        <dgm:presLayoutVars>
          <dgm:chPref val="3"/>
        </dgm:presLayoutVars>
      </dgm:prSet>
      <dgm:spPr/>
    </dgm:pt>
    <dgm:pt modelId="{EC88B178-5CE7-4412-A859-B2F021AD8B4A}" type="pres">
      <dgm:prSet presAssocID="{883F209D-00AA-4DC6-AE99-81375EAE9979}" presName="rootConnector1" presStyleLbl="node1" presStyleIdx="0" presStyleCnt="0"/>
      <dgm:spPr/>
    </dgm:pt>
    <dgm:pt modelId="{BD92AB87-F73F-4147-9E0B-32D2225E47B9}" type="pres">
      <dgm:prSet presAssocID="{883F209D-00AA-4DC6-AE99-81375EAE9979}" presName="hierChild2" presStyleCnt="0"/>
      <dgm:spPr/>
    </dgm:pt>
    <dgm:pt modelId="{DDDAAB1E-17BC-4C53-BD5A-987DA8B5B21D}" type="pres">
      <dgm:prSet presAssocID="{8B92F341-C2A4-42C4-AB93-41E2CA2507B5}" presName="Name37" presStyleLbl="parChTrans1D2" presStyleIdx="0" presStyleCnt="2"/>
      <dgm:spPr/>
    </dgm:pt>
    <dgm:pt modelId="{68D53F0A-23F9-487F-A419-9EB525F6C74E}" type="pres">
      <dgm:prSet presAssocID="{5F04A0F6-8CAE-4740-8431-D6E07C587548}" presName="hierRoot2" presStyleCnt="0">
        <dgm:presLayoutVars>
          <dgm:hierBranch val="l"/>
        </dgm:presLayoutVars>
      </dgm:prSet>
      <dgm:spPr/>
    </dgm:pt>
    <dgm:pt modelId="{ECB798D9-4A5D-4650-B9F5-C88047921823}" type="pres">
      <dgm:prSet presAssocID="{5F04A0F6-8CAE-4740-8431-D6E07C587548}" presName="rootComposite" presStyleCnt="0"/>
      <dgm:spPr/>
    </dgm:pt>
    <dgm:pt modelId="{2EB63F85-D757-4310-B700-CAB701C4A82C}" type="pres">
      <dgm:prSet presAssocID="{5F04A0F6-8CAE-4740-8431-D6E07C587548}" presName="rootText" presStyleLbl="node2" presStyleIdx="0" presStyleCnt="2" custScaleY="57019">
        <dgm:presLayoutVars>
          <dgm:chPref val="3"/>
        </dgm:presLayoutVars>
      </dgm:prSet>
      <dgm:spPr/>
    </dgm:pt>
    <dgm:pt modelId="{AE51AB14-363A-4EF3-9D21-226590F9023C}" type="pres">
      <dgm:prSet presAssocID="{5F04A0F6-8CAE-4740-8431-D6E07C587548}" presName="rootConnector" presStyleLbl="node2" presStyleIdx="0" presStyleCnt="2"/>
      <dgm:spPr/>
    </dgm:pt>
    <dgm:pt modelId="{D28105FA-5182-4A2D-9928-6EA3EF84D057}" type="pres">
      <dgm:prSet presAssocID="{5F04A0F6-8CAE-4740-8431-D6E07C587548}" presName="hierChild4" presStyleCnt="0"/>
      <dgm:spPr/>
    </dgm:pt>
    <dgm:pt modelId="{52B9FB7A-B759-44D8-A54A-F3DD7104FA0E}" type="pres">
      <dgm:prSet presAssocID="{2E0B523D-8D39-4DDA-A95C-783A3E5C38DA}" presName="Name50" presStyleLbl="parChTrans1D3" presStyleIdx="0" presStyleCnt="12"/>
      <dgm:spPr/>
    </dgm:pt>
    <dgm:pt modelId="{0885A82D-C95F-4877-ADE7-9A0A893A8A4F}" type="pres">
      <dgm:prSet presAssocID="{54FCCA3C-88BD-4E73-86A1-52A9E5E7FD66}" presName="hierRoot2" presStyleCnt="0">
        <dgm:presLayoutVars>
          <dgm:hierBranch val="r"/>
        </dgm:presLayoutVars>
      </dgm:prSet>
      <dgm:spPr/>
    </dgm:pt>
    <dgm:pt modelId="{3573452C-6F68-4CA8-9625-A054A896B99F}" type="pres">
      <dgm:prSet presAssocID="{54FCCA3C-88BD-4E73-86A1-52A9E5E7FD66}" presName="rootComposite" presStyleCnt="0"/>
      <dgm:spPr/>
    </dgm:pt>
    <dgm:pt modelId="{17552DBB-D1AD-4721-BFCE-F7238ADEB9D9}" type="pres">
      <dgm:prSet presAssocID="{54FCCA3C-88BD-4E73-86A1-52A9E5E7FD66}" presName="rootText" presStyleLbl="node3" presStyleIdx="0" presStyleCnt="12" custScaleX="167497" custScaleY="54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B67629-E5CD-48C0-80BC-5E5EF8118902}" type="pres">
      <dgm:prSet presAssocID="{54FCCA3C-88BD-4E73-86A1-52A9E5E7FD66}" presName="rootConnector" presStyleLbl="node3" presStyleIdx="0" presStyleCnt="12"/>
      <dgm:spPr/>
    </dgm:pt>
    <dgm:pt modelId="{E5B24277-A1CA-4F32-9B60-AE825006E289}" type="pres">
      <dgm:prSet presAssocID="{54FCCA3C-88BD-4E73-86A1-52A9E5E7FD66}" presName="hierChild4" presStyleCnt="0"/>
      <dgm:spPr/>
    </dgm:pt>
    <dgm:pt modelId="{74E1E437-8A97-4340-B470-6B99C999335B}" type="pres">
      <dgm:prSet presAssocID="{54FCCA3C-88BD-4E73-86A1-52A9E5E7FD66}" presName="hierChild5" presStyleCnt="0"/>
      <dgm:spPr/>
    </dgm:pt>
    <dgm:pt modelId="{F660E910-4B37-4564-A647-F7BFB6FF385A}" type="pres">
      <dgm:prSet presAssocID="{DC9159D1-AD55-4A02-96B3-087AD4446D26}" presName="Name50" presStyleLbl="parChTrans1D3" presStyleIdx="1" presStyleCnt="12"/>
      <dgm:spPr/>
    </dgm:pt>
    <dgm:pt modelId="{32057DA9-4648-41C0-A481-8EC5E22E9B69}" type="pres">
      <dgm:prSet presAssocID="{8A8EDF76-A019-457D-A511-420B07A78AB3}" presName="hierRoot2" presStyleCnt="0">
        <dgm:presLayoutVars>
          <dgm:hierBranch val="init"/>
        </dgm:presLayoutVars>
      </dgm:prSet>
      <dgm:spPr/>
    </dgm:pt>
    <dgm:pt modelId="{C72188F1-0EAA-4DBA-A686-DB97DD34CC2D}" type="pres">
      <dgm:prSet presAssocID="{8A8EDF76-A019-457D-A511-420B07A78AB3}" presName="rootComposite" presStyleCnt="0"/>
      <dgm:spPr/>
    </dgm:pt>
    <dgm:pt modelId="{848D3A45-B698-4711-8281-69DA0B895DCA}" type="pres">
      <dgm:prSet presAssocID="{8A8EDF76-A019-457D-A511-420B07A78AB3}" presName="rootText" presStyleLbl="node3" presStyleIdx="1" presStyleCnt="12" custScaleX="167497" custScaleY="54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F26314-7FB3-4C9D-A9E9-C1A1A17D4642}" type="pres">
      <dgm:prSet presAssocID="{8A8EDF76-A019-457D-A511-420B07A78AB3}" presName="rootConnector" presStyleLbl="node3" presStyleIdx="1" presStyleCnt="12"/>
      <dgm:spPr/>
    </dgm:pt>
    <dgm:pt modelId="{FF46D5AF-AE39-4276-BC98-AD9D58FAE36D}" type="pres">
      <dgm:prSet presAssocID="{8A8EDF76-A019-457D-A511-420B07A78AB3}" presName="hierChild4" presStyleCnt="0"/>
      <dgm:spPr/>
    </dgm:pt>
    <dgm:pt modelId="{3EF7C7FE-EC7C-40B3-9E96-E4ED350CDA06}" type="pres">
      <dgm:prSet presAssocID="{8A8EDF76-A019-457D-A511-420B07A78AB3}" presName="hierChild5" presStyleCnt="0"/>
      <dgm:spPr/>
    </dgm:pt>
    <dgm:pt modelId="{5050563E-A234-4BA0-812F-AC4B475547D2}" type="pres">
      <dgm:prSet presAssocID="{89D0B75C-F5EF-4FFB-93C4-BB4069119E44}" presName="Name50" presStyleLbl="parChTrans1D3" presStyleIdx="2" presStyleCnt="12"/>
      <dgm:spPr/>
    </dgm:pt>
    <dgm:pt modelId="{2D06CEB5-B04C-4906-989C-C8868A4575C7}" type="pres">
      <dgm:prSet presAssocID="{2CCF5EB9-C302-46D9-AE4B-3D932663BC66}" presName="hierRoot2" presStyleCnt="0">
        <dgm:presLayoutVars>
          <dgm:hierBranch val="init"/>
        </dgm:presLayoutVars>
      </dgm:prSet>
      <dgm:spPr/>
    </dgm:pt>
    <dgm:pt modelId="{A4B90630-4B32-40BB-BB63-9B0AE847D824}" type="pres">
      <dgm:prSet presAssocID="{2CCF5EB9-C302-46D9-AE4B-3D932663BC66}" presName="rootComposite" presStyleCnt="0"/>
      <dgm:spPr/>
    </dgm:pt>
    <dgm:pt modelId="{3B8658BA-7C86-45A0-960A-0D4CC4CC6FAE}" type="pres">
      <dgm:prSet presAssocID="{2CCF5EB9-C302-46D9-AE4B-3D932663BC66}" presName="rootText" presStyleLbl="node3" presStyleIdx="2" presStyleCnt="12" custScaleX="167497" custScaleY="54302">
        <dgm:presLayoutVars>
          <dgm:chPref val="3"/>
        </dgm:presLayoutVars>
      </dgm:prSet>
      <dgm:spPr/>
    </dgm:pt>
    <dgm:pt modelId="{41760C37-0080-4254-8338-00DEC8ECFA4D}" type="pres">
      <dgm:prSet presAssocID="{2CCF5EB9-C302-46D9-AE4B-3D932663BC66}" presName="rootConnector" presStyleLbl="node3" presStyleIdx="2" presStyleCnt="12"/>
      <dgm:spPr/>
    </dgm:pt>
    <dgm:pt modelId="{BD51257C-9E46-46A5-B351-022210B45E26}" type="pres">
      <dgm:prSet presAssocID="{2CCF5EB9-C302-46D9-AE4B-3D932663BC66}" presName="hierChild4" presStyleCnt="0"/>
      <dgm:spPr/>
    </dgm:pt>
    <dgm:pt modelId="{E41854CB-E8BF-4D0E-918C-3EC264B3AB26}" type="pres">
      <dgm:prSet presAssocID="{2CCF5EB9-C302-46D9-AE4B-3D932663BC66}" presName="hierChild5" presStyleCnt="0"/>
      <dgm:spPr/>
    </dgm:pt>
    <dgm:pt modelId="{D4C431D8-CD0F-4FA9-98D1-E315813F3D99}" type="pres">
      <dgm:prSet presAssocID="{235AFD04-3D63-4482-A488-FD8115630870}" presName="Name50" presStyleLbl="parChTrans1D3" presStyleIdx="3" presStyleCnt="12"/>
      <dgm:spPr/>
    </dgm:pt>
    <dgm:pt modelId="{F0B2060F-38F3-44D7-9EAA-27E0645A398E}" type="pres">
      <dgm:prSet presAssocID="{ED5D5D3E-D6E7-4052-A170-4C38AD07FB1D}" presName="hierRoot2" presStyleCnt="0">
        <dgm:presLayoutVars>
          <dgm:hierBranch val="init"/>
        </dgm:presLayoutVars>
      </dgm:prSet>
      <dgm:spPr/>
    </dgm:pt>
    <dgm:pt modelId="{2D747DA4-F169-409D-A55C-712D0D0CAF01}" type="pres">
      <dgm:prSet presAssocID="{ED5D5D3E-D6E7-4052-A170-4C38AD07FB1D}" presName="rootComposite" presStyleCnt="0"/>
      <dgm:spPr/>
    </dgm:pt>
    <dgm:pt modelId="{D811D687-FF3D-4986-8CBD-F1A4E2A1F4CF}" type="pres">
      <dgm:prSet presAssocID="{ED5D5D3E-D6E7-4052-A170-4C38AD07FB1D}" presName="rootText" presStyleLbl="node3" presStyleIdx="3" presStyleCnt="12" custScaleX="167497" custScaleY="54302">
        <dgm:presLayoutVars>
          <dgm:chPref val="3"/>
        </dgm:presLayoutVars>
      </dgm:prSet>
      <dgm:spPr/>
    </dgm:pt>
    <dgm:pt modelId="{6D4162C5-B8BA-499A-8B0B-8BA13D16371D}" type="pres">
      <dgm:prSet presAssocID="{ED5D5D3E-D6E7-4052-A170-4C38AD07FB1D}" presName="rootConnector" presStyleLbl="node3" presStyleIdx="3" presStyleCnt="12"/>
      <dgm:spPr/>
    </dgm:pt>
    <dgm:pt modelId="{A61E8BFE-E166-449C-8474-A0811FB5097A}" type="pres">
      <dgm:prSet presAssocID="{ED5D5D3E-D6E7-4052-A170-4C38AD07FB1D}" presName="hierChild4" presStyleCnt="0"/>
      <dgm:spPr/>
    </dgm:pt>
    <dgm:pt modelId="{AD0F2B7A-9C5C-42C9-B0A0-3C640345F34B}" type="pres">
      <dgm:prSet presAssocID="{ED5D5D3E-D6E7-4052-A170-4C38AD07FB1D}" presName="hierChild5" presStyleCnt="0"/>
      <dgm:spPr/>
    </dgm:pt>
    <dgm:pt modelId="{FF5B8FA5-6B91-45B3-AB63-93036983980B}" type="pres">
      <dgm:prSet presAssocID="{5B811C2B-0094-422D-A5FC-6D2B4A3F7543}" presName="Name50" presStyleLbl="parChTrans1D3" presStyleIdx="4" presStyleCnt="12"/>
      <dgm:spPr/>
    </dgm:pt>
    <dgm:pt modelId="{06B8D3A1-84D3-42C3-B59F-BE06297FD434}" type="pres">
      <dgm:prSet presAssocID="{06718900-7E5A-4FA5-B48C-209405EEAA4A}" presName="hierRoot2" presStyleCnt="0">
        <dgm:presLayoutVars>
          <dgm:hierBranch val="init"/>
        </dgm:presLayoutVars>
      </dgm:prSet>
      <dgm:spPr/>
    </dgm:pt>
    <dgm:pt modelId="{606C00B1-6A19-4D1C-9C76-B693BC0C21C1}" type="pres">
      <dgm:prSet presAssocID="{06718900-7E5A-4FA5-B48C-209405EEAA4A}" presName="rootComposite" presStyleCnt="0"/>
      <dgm:spPr/>
    </dgm:pt>
    <dgm:pt modelId="{C229BF2A-16B5-41D1-95FF-6970D79F8ABE}" type="pres">
      <dgm:prSet presAssocID="{06718900-7E5A-4FA5-B48C-209405EEAA4A}" presName="rootText" presStyleLbl="node3" presStyleIdx="4" presStyleCnt="12" custScaleX="167497" custScaleY="54302">
        <dgm:presLayoutVars>
          <dgm:chPref val="3"/>
        </dgm:presLayoutVars>
      </dgm:prSet>
      <dgm:spPr/>
    </dgm:pt>
    <dgm:pt modelId="{97BE2361-51B4-474E-B3EA-A5EB424C4CB8}" type="pres">
      <dgm:prSet presAssocID="{06718900-7E5A-4FA5-B48C-209405EEAA4A}" presName="rootConnector" presStyleLbl="node3" presStyleIdx="4" presStyleCnt="12"/>
      <dgm:spPr/>
    </dgm:pt>
    <dgm:pt modelId="{6C71F9C3-FBC7-40AA-A984-7B658AEB6194}" type="pres">
      <dgm:prSet presAssocID="{06718900-7E5A-4FA5-B48C-209405EEAA4A}" presName="hierChild4" presStyleCnt="0"/>
      <dgm:spPr/>
    </dgm:pt>
    <dgm:pt modelId="{1D51015E-31B0-4258-86B1-45B5A63DA6CB}" type="pres">
      <dgm:prSet presAssocID="{06718900-7E5A-4FA5-B48C-209405EEAA4A}" presName="hierChild5" presStyleCnt="0"/>
      <dgm:spPr/>
    </dgm:pt>
    <dgm:pt modelId="{326661DB-D25D-4241-BA44-F10D09419BE5}" type="pres">
      <dgm:prSet presAssocID="{22DC3F0D-790D-4E5A-A3C9-20BAB8604F01}" presName="Name50" presStyleLbl="parChTrans1D3" presStyleIdx="5" presStyleCnt="12"/>
      <dgm:spPr/>
    </dgm:pt>
    <dgm:pt modelId="{AE12ED14-50BF-4785-B0DC-219BD731162C}" type="pres">
      <dgm:prSet presAssocID="{99B84A5B-A174-4FC1-BD03-9004C10E166F}" presName="hierRoot2" presStyleCnt="0">
        <dgm:presLayoutVars>
          <dgm:hierBranch val="init"/>
        </dgm:presLayoutVars>
      </dgm:prSet>
      <dgm:spPr/>
    </dgm:pt>
    <dgm:pt modelId="{0DB3DAF8-C4ED-4E69-A9B7-580FFDA34F7C}" type="pres">
      <dgm:prSet presAssocID="{99B84A5B-A174-4FC1-BD03-9004C10E166F}" presName="rootComposite" presStyleCnt="0"/>
      <dgm:spPr/>
    </dgm:pt>
    <dgm:pt modelId="{EE20E4F5-4F82-49D0-921B-28415558284E}" type="pres">
      <dgm:prSet presAssocID="{99B84A5B-A174-4FC1-BD03-9004C10E166F}" presName="rootText" presStyleLbl="node3" presStyleIdx="5" presStyleCnt="12" custScaleX="167497" custScaleY="54302">
        <dgm:presLayoutVars>
          <dgm:chPref val="3"/>
        </dgm:presLayoutVars>
      </dgm:prSet>
      <dgm:spPr/>
    </dgm:pt>
    <dgm:pt modelId="{5F198F56-5182-430B-9F38-DF3383A9F319}" type="pres">
      <dgm:prSet presAssocID="{99B84A5B-A174-4FC1-BD03-9004C10E166F}" presName="rootConnector" presStyleLbl="node3" presStyleIdx="5" presStyleCnt="12"/>
      <dgm:spPr/>
    </dgm:pt>
    <dgm:pt modelId="{1E50EE19-0DEF-44D3-AA6E-302FAD6D7AEF}" type="pres">
      <dgm:prSet presAssocID="{99B84A5B-A174-4FC1-BD03-9004C10E166F}" presName="hierChild4" presStyleCnt="0"/>
      <dgm:spPr/>
    </dgm:pt>
    <dgm:pt modelId="{63F077BD-F129-4604-B03D-55E765A9B3F3}" type="pres">
      <dgm:prSet presAssocID="{99B84A5B-A174-4FC1-BD03-9004C10E166F}" presName="hierChild5" presStyleCnt="0"/>
      <dgm:spPr/>
    </dgm:pt>
    <dgm:pt modelId="{F30685A6-E80D-40F8-8CF7-5D4A0CC24BA2}" type="pres">
      <dgm:prSet presAssocID="{5F04A0F6-8CAE-4740-8431-D6E07C587548}" presName="hierChild5" presStyleCnt="0"/>
      <dgm:spPr/>
    </dgm:pt>
    <dgm:pt modelId="{562D271D-177A-4AD1-8F8D-7710ECB57EC4}" type="pres">
      <dgm:prSet presAssocID="{E326B2A5-0B61-49B2-B10F-674E0E04546B}" presName="Name37" presStyleLbl="parChTrans1D2" presStyleIdx="1" presStyleCnt="2"/>
      <dgm:spPr/>
    </dgm:pt>
    <dgm:pt modelId="{21AF1E95-571A-42DD-8825-84D934074DEE}" type="pres">
      <dgm:prSet presAssocID="{A007790C-3C91-407A-9099-9446F1D7B330}" presName="hierRoot2" presStyleCnt="0">
        <dgm:presLayoutVars>
          <dgm:hierBranch val="r"/>
        </dgm:presLayoutVars>
      </dgm:prSet>
      <dgm:spPr/>
    </dgm:pt>
    <dgm:pt modelId="{9DC80F1F-1F5C-4B62-ACF0-84526945DA7A}" type="pres">
      <dgm:prSet presAssocID="{A007790C-3C91-407A-9099-9446F1D7B330}" presName="rootComposite" presStyleCnt="0"/>
      <dgm:spPr/>
    </dgm:pt>
    <dgm:pt modelId="{A5F3C135-56A1-40D8-BDA4-DFDF794597D7}" type="pres">
      <dgm:prSet presAssocID="{A007790C-3C91-407A-9099-9446F1D7B330}" presName="rootText" presStyleLbl="node2" presStyleIdx="1" presStyleCnt="2" custScaleY="57019">
        <dgm:presLayoutVars>
          <dgm:chPref val="3"/>
        </dgm:presLayoutVars>
      </dgm:prSet>
      <dgm:spPr/>
    </dgm:pt>
    <dgm:pt modelId="{99B08FCC-CB35-4F81-BC91-24E01733CF60}" type="pres">
      <dgm:prSet presAssocID="{A007790C-3C91-407A-9099-9446F1D7B330}" presName="rootConnector" presStyleLbl="node2" presStyleIdx="1" presStyleCnt="2"/>
      <dgm:spPr/>
    </dgm:pt>
    <dgm:pt modelId="{227D12AE-8827-46C0-8AF7-D78FC5AD21AA}" type="pres">
      <dgm:prSet presAssocID="{A007790C-3C91-407A-9099-9446F1D7B330}" presName="hierChild4" presStyleCnt="0"/>
      <dgm:spPr/>
    </dgm:pt>
    <dgm:pt modelId="{6EC07388-E416-47FB-8C1F-E203D89BB791}" type="pres">
      <dgm:prSet presAssocID="{1A698FB2-431B-4BEE-8346-6FCF2C9728C4}" presName="Name50" presStyleLbl="parChTrans1D3" presStyleIdx="6" presStyleCnt="12"/>
      <dgm:spPr/>
    </dgm:pt>
    <dgm:pt modelId="{D8ACF0F2-A066-4EF8-93B9-616BAD0B4D5A}" type="pres">
      <dgm:prSet presAssocID="{53C582AB-8638-4190-81C9-D6F5238D54C6}" presName="hierRoot2" presStyleCnt="0">
        <dgm:presLayoutVars>
          <dgm:hierBranch val="r"/>
        </dgm:presLayoutVars>
      </dgm:prSet>
      <dgm:spPr/>
    </dgm:pt>
    <dgm:pt modelId="{4D1C1BB1-8E7A-455A-B416-7E1AA99403A1}" type="pres">
      <dgm:prSet presAssocID="{53C582AB-8638-4190-81C9-D6F5238D54C6}" presName="rootComposite" presStyleCnt="0"/>
      <dgm:spPr/>
    </dgm:pt>
    <dgm:pt modelId="{1BC19568-ADD4-4AA9-80BA-83DB53C65B15}" type="pres">
      <dgm:prSet presAssocID="{53C582AB-8638-4190-81C9-D6F5238D54C6}" presName="rootText" presStyleLbl="node3" presStyleIdx="6" presStyleCnt="12" custScaleX="167497" custScaleY="54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2CA11C-DED7-430A-B5BB-7EEF6D513AB4}" type="pres">
      <dgm:prSet presAssocID="{53C582AB-8638-4190-81C9-D6F5238D54C6}" presName="rootConnector" presStyleLbl="node3" presStyleIdx="6" presStyleCnt="12"/>
      <dgm:spPr/>
    </dgm:pt>
    <dgm:pt modelId="{80CF4B7C-458A-46A8-A32D-5A0F4BFAFB8A}" type="pres">
      <dgm:prSet presAssocID="{53C582AB-8638-4190-81C9-D6F5238D54C6}" presName="hierChild4" presStyleCnt="0"/>
      <dgm:spPr/>
    </dgm:pt>
    <dgm:pt modelId="{66D3FDBE-26D9-4816-A2D6-27D525486567}" type="pres">
      <dgm:prSet presAssocID="{53C582AB-8638-4190-81C9-D6F5238D54C6}" presName="hierChild5" presStyleCnt="0"/>
      <dgm:spPr/>
    </dgm:pt>
    <dgm:pt modelId="{26A798BC-B3C8-4274-B7F0-4AD3965DC92E}" type="pres">
      <dgm:prSet presAssocID="{7EE230F4-4BF7-40B5-AED0-0234F0AC7E0E}" presName="Name50" presStyleLbl="parChTrans1D3" presStyleIdx="7" presStyleCnt="12"/>
      <dgm:spPr/>
    </dgm:pt>
    <dgm:pt modelId="{6B662C4B-2661-4469-B1E0-3F4F6C194886}" type="pres">
      <dgm:prSet presAssocID="{8EBCBE2F-EEFB-4472-9FB6-D248A1287493}" presName="hierRoot2" presStyleCnt="0">
        <dgm:presLayoutVars>
          <dgm:hierBranch val="init"/>
        </dgm:presLayoutVars>
      </dgm:prSet>
      <dgm:spPr/>
    </dgm:pt>
    <dgm:pt modelId="{44C00D18-500E-46F5-9CD4-91CD52D73E19}" type="pres">
      <dgm:prSet presAssocID="{8EBCBE2F-EEFB-4472-9FB6-D248A1287493}" presName="rootComposite" presStyleCnt="0"/>
      <dgm:spPr/>
    </dgm:pt>
    <dgm:pt modelId="{67CEE826-4B07-4F63-BC90-F7F8CBC1D06C}" type="pres">
      <dgm:prSet presAssocID="{8EBCBE2F-EEFB-4472-9FB6-D248A1287493}" presName="rootText" presStyleLbl="node3" presStyleIdx="7" presStyleCnt="12" custScaleX="167497" custScaleY="54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3BAD38-EA04-481B-9739-8FAB8B9BCA7A}" type="pres">
      <dgm:prSet presAssocID="{8EBCBE2F-EEFB-4472-9FB6-D248A1287493}" presName="rootConnector" presStyleLbl="node3" presStyleIdx="7" presStyleCnt="12"/>
      <dgm:spPr/>
    </dgm:pt>
    <dgm:pt modelId="{680CB284-ECC4-4928-9C64-76F7D4E2674A}" type="pres">
      <dgm:prSet presAssocID="{8EBCBE2F-EEFB-4472-9FB6-D248A1287493}" presName="hierChild4" presStyleCnt="0"/>
      <dgm:spPr/>
    </dgm:pt>
    <dgm:pt modelId="{A37FF385-8AD5-4012-9A25-536113414F2D}" type="pres">
      <dgm:prSet presAssocID="{8EBCBE2F-EEFB-4472-9FB6-D248A1287493}" presName="hierChild5" presStyleCnt="0"/>
      <dgm:spPr/>
    </dgm:pt>
    <dgm:pt modelId="{F1323138-B4B5-4ABA-918C-4ECBD018E3B2}" type="pres">
      <dgm:prSet presAssocID="{915DB76D-1FD1-43F9-8A21-D540C96C97FD}" presName="Name50" presStyleLbl="parChTrans1D3" presStyleIdx="8" presStyleCnt="12"/>
      <dgm:spPr/>
    </dgm:pt>
    <dgm:pt modelId="{4C9B5DB0-2232-472E-87A7-7FAF620FF652}" type="pres">
      <dgm:prSet presAssocID="{D43C3367-BFB2-4518-A331-A9191EE79FD6}" presName="hierRoot2" presStyleCnt="0">
        <dgm:presLayoutVars>
          <dgm:hierBranch val="init"/>
        </dgm:presLayoutVars>
      </dgm:prSet>
      <dgm:spPr/>
    </dgm:pt>
    <dgm:pt modelId="{77B2EDA2-19DE-4DAF-8679-DB5864B1BE6C}" type="pres">
      <dgm:prSet presAssocID="{D43C3367-BFB2-4518-A331-A9191EE79FD6}" presName="rootComposite" presStyleCnt="0"/>
      <dgm:spPr/>
    </dgm:pt>
    <dgm:pt modelId="{B8254DF4-6FA1-46FE-81D4-6A106B6D1864}" type="pres">
      <dgm:prSet presAssocID="{D43C3367-BFB2-4518-A331-A9191EE79FD6}" presName="rootText" presStyleLbl="node3" presStyleIdx="8" presStyleCnt="12" custScaleX="167497" custScaleY="54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B227FE-EB2F-4D44-8311-E3C3CC353E04}" type="pres">
      <dgm:prSet presAssocID="{D43C3367-BFB2-4518-A331-A9191EE79FD6}" presName="rootConnector" presStyleLbl="node3" presStyleIdx="8" presStyleCnt="12"/>
      <dgm:spPr/>
    </dgm:pt>
    <dgm:pt modelId="{C1DDDD39-759B-4413-9F7E-8B4D99AAA053}" type="pres">
      <dgm:prSet presAssocID="{D43C3367-BFB2-4518-A331-A9191EE79FD6}" presName="hierChild4" presStyleCnt="0"/>
      <dgm:spPr/>
    </dgm:pt>
    <dgm:pt modelId="{31E87716-6B16-490C-81DE-50C07AC17779}" type="pres">
      <dgm:prSet presAssocID="{D43C3367-BFB2-4518-A331-A9191EE79FD6}" presName="hierChild5" presStyleCnt="0"/>
      <dgm:spPr/>
    </dgm:pt>
    <dgm:pt modelId="{C7F31FB5-972A-4BDA-AC41-3823DCD4969B}" type="pres">
      <dgm:prSet presAssocID="{1E9B95D4-A30F-486E-A666-41B675A64CC0}" presName="Name50" presStyleLbl="parChTrans1D3" presStyleIdx="9" presStyleCnt="12"/>
      <dgm:spPr/>
    </dgm:pt>
    <dgm:pt modelId="{AB1AB439-7976-4269-B4B3-01465AD65B16}" type="pres">
      <dgm:prSet presAssocID="{3C6552AB-F35E-41D1-83E0-98F6048D04E9}" presName="hierRoot2" presStyleCnt="0">
        <dgm:presLayoutVars>
          <dgm:hierBranch val="init"/>
        </dgm:presLayoutVars>
      </dgm:prSet>
      <dgm:spPr/>
    </dgm:pt>
    <dgm:pt modelId="{33303DDE-4CD5-4E84-BBB1-01480B105D9D}" type="pres">
      <dgm:prSet presAssocID="{3C6552AB-F35E-41D1-83E0-98F6048D04E9}" presName="rootComposite" presStyleCnt="0"/>
      <dgm:spPr/>
    </dgm:pt>
    <dgm:pt modelId="{95B4FC1C-7EE5-44E4-88BD-F18339EA5DFB}" type="pres">
      <dgm:prSet presAssocID="{3C6552AB-F35E-41D1-83E0-98F6048D04E9}" presName="rootText" presStyleLbl="node3" presStyleIdx="9" presStyleCnt="12" custScaleX="261534" custScaleY="54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602F9A-134F-41A8-B282-AFD718F517CB}" type="pres">
      <dgm:prSet presAssocID="{3C6552AB-F35E-41D1-83E0-98F6048D04E9}" presName="rootConnector" presStyleLbl="node3" presStyleIdx="9" presStyleCnt="12"/>
      <dgm:spPr/>
    </dgm:pt>
    <dgm:pt modelId="{EF4784D0-01B5-4773-B76E-0BBE33BFF6B9}" type="pres">
      <dgm:prSet presAssocID="{3C6552AB-F35E-41D1-83E0-98F6048D04E9}" presName="hierChild4" presStyleCnt="0"/>
      <dgm:spPr/>
    </dgm:pt>
    <dgm:pt modelId="{73D25922-7AA6-4707-89EC-3B81792CD924}" type="pres">
      <dgm:prSet presAssocID="{3C6552AB-F35E-41D1-83E0-98F6048D04E9}" presName="hierChild5" presStyleCnt="0"/>
      <dgm:spPr/>
    </dgm:pt>
    <dgm:pt modelId="{2EB36EA3-DF4C-468B-B910-46EC7AB713DE}" type="pres">
      <dgm:prSet presAssocID="{8EAC31F4-AEFF-4565-9AF2-42C637DA07AE}" presName="Name50" presStyleLbl="parChTrans1D3" presStyleIdx="10" presStyleCnt="12"/>
      <dgm:spPr/>
    </dgm:pt>
    <dgm:pt modelId="{A525EDD2-419F-4FE3-BAF1-FD45EBB89FAE}" type="pres">
      <dgm:prSet presAssocID="{022A7B25-F2E8-4C35-A940-7D7CAD5AF5C2}" presName="hierRoot2" presStyleCnt="0">
        <dgm:presLayoutVars>
          <dgm:hierBranch val="init"/>
        </dgm:presLayoutVars>
      </dgm:prSet>
      <dgm:spPr/>
    </dgm:pt>
    <dgm:pt modelId="{21B08A38-32DC-48AE-B727-AD5D3E78E4E2}" type="pres">
      <dgm:prSet presAssocID="{022A7B25-F2E8-4C35-A940-7D7CAD5AF5C2}" presName="rootComposite" presStyleCnt="0"/>
      <dgm:spPr/>
    </dgm:pt>
    <dgm:pt modelId="{D89511DE-1CB0-41E1-B703-E96348116CBE}" type="pres">
      <dgm:prSet presAssocID="{022A7B25-F2E8-4C35-A940-7D7CAD5AF5C2}" presName="rootText" presStyleLbl="node3" presStyleIdx="10" presStyleCnt="12" custScaleX="167497" custScaleY="54302">
        <dgm:presLayoutVars>
          <dgm:chPref val="3"/>
        </dgm:presLayoutVars>
      </dgm:prSet>
      <dgm:spPr/>
    </dgm:pt>
    <dgm:pt modelId="{EFD89C8B-166B-424C-A370-721DCC9DE844}" type="pres">
      <dgm:prSet presAssocID="{022A7B25-F2E8-4C35-A940-7D7CAD5AF5C2}" presName="rootConnector" presStyleLbl="node3" presStyleIdx="10" presStyleCnt="12"/>
      <dgm:spPr/>
    </dgm:pt>
    <dgm:pt modelId="{09DC0092-CFE8-4E52-B132-FFE912A3D3A9}" type="pres">
      <dgm:prSet presAssocID="{022A7B25-F2E8-4C35-A940-7D7CAD5AF5C2}" presName="hierChild4" presStyleCnt="0"/>
      <dgm:spPr/>
    </dgm:pt>
    <dgm:pt modelId="{04ED4EB7-38B2-4DD6-9E72-4B84CF7A0586}" type="pres">
      <dgm:prSet presAssocID="{022A7B25-F2E8-4C35-A940-7D7CAD5AF5C2}" presName="hierChild5" presStyleCnt="0"/>
      <dgm:spPr/>
    </dgm:pt>
    <dgm:pt modelId="{6F1813EF-1AE5-4D97-99F4-03710AD1AC8A}" type="pres">
      <dgm:prSet presAssocID="{EDE2E89A-8BAE-4127-8F87-224EAF070930}" presName="Name50" presStyleLbl="parChTrans1D3" presStyleIdx="11" presStyleCnt="12"/>
      <dgm:spPr/>
    </dgm:pt>
    <dgm:pt modelId="{1900F284-7514-43A8-AC13-BB12F6735DBE}" type="pres">
      <dgm:prSet presAssocID="{C514972B-E286-4005-9D27-6E3695AC8F5A}" presName="hierRoot2" presStyleCnt="0">
        <dgm:presLayoutVars>
          <dgm:hierBranch val="init"/>
        </dgm:presLayoutVars>
      </dgm:prSet>
      <dgm:spPr/>
    </dgm:pt>
    <dgm:pt modelId="{33B4D6CE-5C1C-4681-AD0C-C485934273CD}" type="pres">
      <dgm:prSet presAssocID="{C514972B-E286-4005-9D27-6E3695AC8F5A}" presName="rootComposite" presStyleCnt="0"/>
      <dgm:spPr/>
    </dgm:pt>
    <dgm:pt modelId="{0063D2FA-A78E-4A1F-9AA7-FEDCB2A7362A}" type="pres">
      <dgm:prSet presAssocID="{C514972B-E286-4005-9D27-6E3695AC8F5A}" presName="rootText" presStyleLbl="node3" presStyleIdx="11" presStyleCnt="12" custScaleX="167497" custScaleY="54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8BFD84-DC4B-45D3-94CC-5BA32A0D2A46}" type="pres">
      <dgm:prSet presAssocID="{C514972B-E286-4005-9D27-6E3695AC8F5A}" presName="rootConnector" presStyleLbl="node3" presStyleIdx="11" presStyleCnt="12"/>
      <dgm:spPr/>
    </dgm:pt>
    <dgm:pt modelId="{D1C62836-947B-4D59-BFCF-35CB7A8F7C4B}" type="pres">
      <dgm:prSet presAssocID="{C514972B-E286-4005-9D27-6E3695AC8F5A}" presName="hierChild4" presStyleCnt="0"/>
      <dgm:spPr/>
    </dgm:pt>
    <dgm:pt modelId="{47D00A36-ACE1-49A0-AB17-52C8F9FB4B73}" type="pres">
      <dgm:prSet presAssocID="{C514972B-E286-4005-9D27-6E3695AC8F5A}" presName="hierChild5" presStyleCnt="0"/>
      <dgm:spPr/>
    </dgm:pt>
    <dgm:pt modelId="{A22E5603-233E-4E0F-A2D7-42FF0046F5C3}" type="pres">
      <dgm:prSet presAssocID="{A007790C-3C91-407A-9099-9446F1D7B330}" presName="hierChild5" presStyleCnt="0"/>
      <dgm:spPr/>
    </dgm:pt>
    <dgm:pt modelId="{EDF05979-7DEA-4A31-B350-32D68BB65DC5}" type="pres">
      <dgm:prSet presAssocID="{883F209D-00AA-4DC6-AE99-81375EAE9979}" presName="hierChild3" presStyleCnt="0"/>
      <dgm:spPr/>
    </dgm:pt>
  </dgm:ptLst>
  <dgm:cxnLst>
    <dgm:cxn modelId="{020A9D8D-7B34-4B4E-AF41-6D529ED09E9F}" type="presOf" srcId="{2CCF5EB9-C302-46D9-AE4B-3D932663BC66}" destId="{3B8658BA-7C86-45A0-960A-0D4CC4CC6FAE}" srcOrd="0" destOrd="0" presId="urn:microsoft.com/office/officeart/2005/8/layout/orgChart1"/>
    <dgm:cxn modelId="{5AEE7AE1-12DE-40D4-9E7F-809CD938026F}" type="presOf" srcId="{1E9B95D4-A30F-486E-A666-41B675A64CC0}" destId="{C7F31FB5-972A-4BDA-AC41-3823DCD4969B}" srcOrd="0" destOrd="0" presId="urn:microsoft.com/office/officeart/2005/8/layout/orgChart1"/>
    <dgm:cxn modelId="{EFA016E1-BD8A-427C-A007-04F7BFB1390F}" srcId="{0585D19F-FC20-4213-8F0F-582DB4A17243}" destId="{883F209D-00AA-4DC6-AE99-81375EAE9979}" srcOrd="0" destOrd="0" parTransId="{ED898FC1-4199-4CA7-A0A1-F0FB77416FBF}" sibTransId="{22717749-02B0-4BC8-B1B5-F38104FC26C1}"/>
    <dgm:cxn modelId="{02D17E69-90B2-4C1F-AEA1-E92BFB62D9F8}" srcId="{A007790C-3C91-407A-9099-9446F1D7B330}" destId="{022A7B25-F2E8-4C35-A940-7D7CAD5AF5C2}" srcOrd="4" destOrd="0" parTransId="{8EAC31F4-AEFF-4565-9AF2-42C637DA07AE}" sibTransId="{081AA0D6-E4F9-41C1-8BEA-640BE833DFF8}"/>
    <dgm:cxn modelId="{857C9DE3-F2D3-430C-926C-A5A4A16D9306}" srcId="{5F04A0F6-8CAE-4740-8431-D6E07C587548}" destId="{06718900-7E5A-4FA5-B48C-209405EEAA4A}" srcOrd="4" destOrd="0" parTransId="{5B811C2B-0094-422D-A5FC-6D2B4A3F7543}" sibTransId="{382AB503-8EA7-4627-A763-4A120E43A1BA}"/>
    <dgm:cxn modelId="{14F859AD-9F94-4FA4-A402-7C466BE57EDA}" type="presOf" srcId="{8A8EDF76-A019-457D-A511-420B07A78AB3}" destId="{97F26314-7FB3-4C9D-A9E9-C1A1A17D4642}" srcOrd="1" destOrd="0" presId="urn:microsoft.com/office/officeart/2005/8/layout/orgChart1"/>
    <dgm:cxn modelId="{9CC4BFCA-0964-4869-A9A4-19A695F5E35B}" type="presOf" srcId="{06718900-7E5A-4FA5-B48C-209405EEAA4A}" destId="{97BE2361-51B4-474E-B3EA-A5EB424C4CB8}" srcOrd="1" destOrd="0" presId="urn:microsoft.com/office/officeart/2005/8/layout/orgChart1"/>
    <dgm:cxn modelId="{69F9FAFD-B7CB-4779-8E76-6BA67B3618AA}" type="presOf" srcId="{5F04A0F6-8CAE-4740-8431-D6E07C587548}" destId="{2EB63F85-D757-4310-B700-CAB701C4A82C}" srcOrd="0" destOrd="0" presId="urn:microsoft.com/office/officeart/2005/8/layout/orgChart1"/>
    <dgm:cxn modelId="{2F6CDE98-388F-4A40-B014-D1BA1DFC8FE4}" type="presOf" srcId="{883F209D-00AA-4DC6-AE99-81375EAE9979}" destId="{EC88B178-5CE7-4412-A859-B2F021AD8B4A}" srcOrd="1" destOrd="0" presId="urn:microsoft.com/office/officeart/2005/8/layout/orgChart1"/>
    <dgm:cxn modelId="{4E83D185-5A1D-498C-A3FC-73782D4AF80C}" type="presOf" srcId="{99B84A5B-A174-4FC1-BD03-9004C10E166F}" destId="{EE20E4F5-4F82-49D0-921B-28415558284E}" srcOrd="0" destOrd="0" presId="urn:microsoft.com/office/officeart/2005/8/layout/orgChart1"/>
    <dgm:cxn modelId="{8982C999-A23F-4BB8-9037-D3F5F6F28306}" type="presOf" srcId="{EDE2E89A-8BAE-4127-8F87-224EAF070930}" destId="{6F1813EF-1AE5-4D97-99F4-03710AD1AC8A}" srcOrd="0" destOrd="0" presId="urn:microsoft.com/office/officeart/2005/8/layout/orgChart1"/>
    <dgm:cxn modelId="{0D59EAD6-1837-49FD-AAEC-16CBB6366264}" type="presOf" srcId="{235AFD04-3D63-4482-A488-FD8115630870}" destId="{D4C431D8-CD0F-4FA9-98D1-E315813F3D99}" srcOrd="0" destOrd="0" presId="urn:microsoft.com/office/officeart/2005/8/layout/orgChart1"/>
    <dgm:cxn modelId="{BCD5E9C6-5720-4CC9-97CB-5EE9E8F025F8}" srcId="{5F04A0F6-8CAE-4740-8431-D6E07C587548}" destId="{99B84A5B-A174-4FC1-BD03-9004C10E166F}" srcOrd="5" destOrd="0" parTransId="{22DC3F0D-790D-4E5A-A3C9-20BAB8604F01}" sibTransId="{E9399016-9C4C-4ED2-ADF9-14960410150C}"/>
    <dgm:cxn modelId="{90B46DFA-F929-4E55-829A-0F4400B66F69}" type="presOf" srcId="{883F209D-00AA-4DC6-AE99-81375EAE9979}" destId="{CBBEA292-5852-4D2F-B9F2-77A39F5AEE2A}" srcOrd="0" destOrd="0" presId="urn:microsoft.com/office/officeart/2005/8/layout/orgChart1"/>
    <dgm:cxn modelId="{B985BD7B-B490-4F80-9D38-1BA383AE2928}" type="presOf" srcId="{C514972B-E286-4005-9D27-6E3695AC8F5A}" destId="{0063D2FA-A78E-4A1F-9AA7-FEDCB2A7362A}" srcOrd="0" destOrd="0" presId="urn:microsoft.com/office/officeart/2005/8/layout/orgChart1"/>
    <dgm:cxn modelId="{AC94F5E2-C144-4100-88E4-BBF1B5C6CEDC}" srcId="{A007790C-3C91-407A-9099-9446F1D7B330}" destId="{53C582AB-8638-4190-81C9-D6F5238D54C6}" srcOrd="0" destOrd="0" parTransId="{1A698FB2-431B-4BEE-8346-6FCF2C9728C4}" sibTransId="{8ACDBC79-D455-4107-9E20-51F68A320A04}"/>
    <dgm:cxn modelId="{42EB5267-CA1D-4D9D-9CEA-7D5D05C9DCC9}" type="presOf" srcId="{C514972B-E286-4005-9D27-6E3695AC8F5A}" destId="{AB8BFD84-DC4B-45D3-94CC-5BA32A0D2A46}" srcOrd="1" destOrd="0" presId="urn:microsoft.com/office/officeart/2005/8/layout/orgChart1"/>
    <dgm:cxn modelId="{2EB0473C-A814-4D49-8079-251B5C30AFF4}" type="presOf" srcId="{8B92F341-C2A4-42C4-AB93-41E2CA2507B5}" destId="{DDDAAB1E-17BC-4C53-BD5A-987DA8B5B21D}" srcOrd="0" destOrd="0" presId="urn:microsoft.com/office/officeart/2005/8/layout/orgChart1"/>
    <dgm:cxn modelId="{67BFD2AC-E363-4167-AEA0-42AB32F60047}" type="presOf" srcId="{D43C3367-BFB2-4518-A331-A9191EE79FD6}" destId="{45B227FE-EB2F-4D44-8311-E3C3CC353E04}" srcOrd="1" destOrd="0" presId="urn:microsoft.com/office/officeart/2005/8/layout/orgChart1"/>
    <dgm:cxn modelId="{AAF2F0EE-7523-4FE7-800E-9088722B7FF7}" type="presOf" srcId="{2E0B523D-8D39-4DDA-A95C-783A3E5C38DA}" destId="{52B9FB7A-B759-44D8-A54A-F3DD7104FA0E}" srcOrd="0" destOrd="0" presId="urn:microsoft.com/office/officeart/2005/8/layout/orgChart1"/>
    <dgm:cxn modelId="{A29D6B13-C9E9-4230-891C-4D3F58870ECD}" type="presOf" srcId="{99B84A5B-A174-4FC1-BD03-9004C10E166F}" destId="{5F198F56-5182-430B-9F38-DF3383A9F319}" srcOrd="1" destOrd="0" presId="urn:microsoft.com/office/officeart/2005/8/layout/orgChart1"/>
    <dgm:cxn modelId="{1610C91A-DF2F-4F10-BDB4-DCB5ADA3AE99}" srcId="{5F04A0F6-8CAE-4740-8431-D6E07C587548}" destId="{ED5D5D3E-D6E7-4052-A170-4C38AD07FB1D}" srcOrd="3" destOrd="0" parTransId="{235AFD04-3D63-4482-A488-FD8115630870}" sibTransId="{44A5BA2B-1E97-4250-84BF-A9ADBE2AEB6D}"/>
    <dgm:cxn modelId="{DEBDF0E4-B1AC-4540-9D3A-A942BEBE17CD}" type="presOf" srcId="{8EBCBE2F-EEFB-4472-9FB6-D248A1287493}" destId="{67CEE826-4B07-4F63-BC90-F7F8CBC1D06C}" srcOrd="0" destOrd="0" presId="urn:microsoft.com/office/officeart/2005/8/layout/orgChart1"/>
    <dgm:cxn modelId="{6E44D5E1-FCF4-4CE4-B811-3D1765594AE3}" type="presOf" srcId="{54FCCA3C-88BD-4E73-86A1-52A9E5E7FD66}" destId="{17552DBB-D1AD-4721-BFCE-F7238ADEB9D9}" srcOrd="0" destOrd="0" presId="urn:microsoft.com/office/officeart/2005/8/layout/orgChart1"/>
    <dgm:cxn modelId="{C3C64573-0649-48CC-B625-3490EAA8F1F5}" srcId="{A007790C-3C91-407A-9099-9446F1D7B330}" destId="{D43C3367-BFB2-4518-A331-A9191EE79FD6}" srcOrd="2" destOrd="0" parTransId="{915DB76D-1FD1-43F9-8A21-D540C96C97FD}" sibTransId="{2997E80B-5C8D-4175-ACC4-1D6DB372A662}"/>
    <dgm:cxn modelId="{34BF6F43-9B03-49D7-8AC6-DDF35D970B0A}" type="presOf" srcId="{022A7B25-F2E8-4C35-A940-7D7CAD5AF5C2}" destId="{D89511DE-1CB0-41E1-B703-E96348116CBE}" srcOrd="0" destOrd="0" presId="urn:microsoft.com/office/officeart/2005/8/layout/orgChart1"/>
    <dgm:cxn modelId="{39AC79C4-F002-4928-8BD3-0FEF939991CF}" type="presOf" srcId="{ED5D5D3E-D6E7-4052-A170-4C38AD07FB1D}" destId="{6D4162C5-B8BA-499A-8B0B-8BA13D16371D}" srcOrd="1" destOrd="0" presId="urn:microsoft.com/office/officeart/2005/8/layout/orgChart1"/>
    <dgm:cxn modelId="{4DE48B9B-AD3C-4C57-AF52-C54318D1097F}" type="presOf" srcId="{53C582AB-8638-4190-81C9-D6F5238D54C6}" destId="{1BC19568-ADD4-4AA9-80BA-83DB53C65B15}" srcOrd="0" destOrd="0" presId="urn:microsoft.com/office/officeart/2005/8/layout/orgChart1"/>
    <dgm:cxn modelId="{E8246705-2FA5-45E9-8820-211D44DDC8E2}" type="presOf" srcId="{3C6552AB-F35E-41D1-83E0-98F6048D04E9}" destId="{89602F9A-134F-41A8-B282-AFD718F517CB}" srcOrd="1" destOrd="0" presId="urn:microsoft.com/office/officeart/2005/8/layout/orgChart1"/>
    <dgm:cxn modelId="{01D5EC33-9E1F-44EC-B2CF-9AD4487D2CDA}" type="presOf" srcId="{22DC3F0D-790D-4E5A-A3C9-20BAB8604F01}" destId="{326661DB-D25D-4241-BA44-F10D09419BE5}" srcOrd="0" destOrd="0" presId="urn:microsoft.com/office/officeart/2005/8/layout/orgChart1"/>
    <dgm:cxn modelId="{A4113E3E-BBFF-4D3A-983A-979D7E532387}" srcId="{A007790C-3C91-407A-9099-9446F1D7B330}" destId="{8EBCBE2F-EEFB-4472-9FB6-D248A1287493}" srcOrd="1" destOrd="0" parTransId="{7EE230F4-4BF7-40B5-AED0-0234F0AC7E0E}" sibTransId="{0FFECF04-439E-4C79-BF16-3B5D6B810519}"/>
    <dgm:cxn modelId="{024B5EE1-DE6C-4C96-836B-BF5FA83B986C}" srcId="{A007790C-3C91-407A-9099-9446F1D7B330}" destId="{3C6552AB-F35E-41D1-83E0-98F6048D04E9}" srcOrd="3" destOrd="0" parTransId="{1E9B95D4-A30F-486E-A666-41B675A64CC0}" sibTransId="{779D8AA9-549C-42E4-B716-BEC12D3D16E6}"/>
    <dgm:cxn modelId="{F038EAB2-71F7-4593-9619-527164721F39}" type="presOf" srcId="{53C582AB-8638-4190-81C9-D6F5238D54C6}" destId="{352CA11C-DED7-430A-B5BB-7EEF6D513AB4}" srcOrd="1" destOrd="0" presId="urn:microsoft.com/office/officeart/2005/8/layout/orgChart1"/>
    <dgm:cxn modelId="{B85B2C7C-DCF1-48BA-8DB6-3DF10B35BE58}" type="presOf" srcId="{E326B2A5-0B61-49B2-B10F-674E0E04546B}" destId="{562D271D-177A-4AD1-8F8D-7710ECB57EC4}" srcOrd="0" destOrd="0" presId="urn:microsoft.com/office/officeart/2005/8/layout/orgChart1"/>
    <dgm:cxn modelId="{1DC8A79E-BE8E-42BD-AE12-E7CB36BA9C35}" type="presOf" srcId="{5B811C2B-0094-422D-A5FC-6D2B4A3F7543}" destId="{FF5B8FA5-6B91-45B3-AB63-93036983980B}" srcOrd="0" destOrd="0" presId="urn:microsoft.com/office/officeart/2005/8/layout/orgChart1"/>
    <dgm:cxn modelId="{3D13D86C-0EC4-4E7F-A5F5-D78764CF748E}" type="presOf" srcId="{D43C3367-BFB2-4518-A331-A9191EE79FD6}" destId="{B8254DF4-6FA1-46FE-81D4-6A106B6D1864}" srcOrd="0" destOrd="0" presId="urn:microsoft.com/office/officeart/2005/8/layout/orgChart1"/>
    <dgm:cxn modelId="{CFAFB588-EAC9-4495-8B75-4BC35876DCFF}" type="presOf" srcId="{89D0B75C-F5EF-4FFB-93C4-BB4069119E44}" destId="{5050563E-A234-4BA0-812F-AC4B475547D2}" srcOrd="0" destOrd="0" presId="urn:microsoft.com/office/officeart/2005/8/layout/orgChart1"/>
    <dgm:cxn modelId="{23ECDA6E-6E8E-4BA3-B57B-94BC52EBE2FB}" type="presOf" srcId="{A007790C-3C91-407A-9099-9446F1D7B330}" destId="{A5F3C135-56A1-40D8-BDA4-DFDF794597D7}" srcOrd="0" destOrd="0" presId="urn:microsoft.com/office/officeart/2005/8/layout/orgChart1"/>
    <dgm:cxn modelId="{44DC860C-8C51-49A6-8E85-5A8142FDC7CE}" type="presOf" srcId="{06718900-7E5A-4FA5-B48C-209405EEAA4A}" destId="{C229BF2A-16B5-41D1-95FF-6970D79F8ABE}" srcOrd="0" destOrd="0" presId="urn:microsoft.com/office/officeart/2005/8/layout/orgChart1"/>
    <dgm:cxn modelId="{DDB26D80-1A7B-4011-B2E2-910F5AEB5606}" srcId="{5F04A0F6-8CAE-4740-8431-D6E07C587548}" destId="{8A8EDF76-A019-457D-A511-420B07A78AB3}" srcOrd="1" destOrd="0" parTransId="{DC9159D1-AD55-4A02-96B3-087AD4446D26}" sibTransId="{75467584-F1FF-4043-A232-317F9C904E76}"/>
    <dgm:cxn modelId="{6298ACD9-61D9-4405-99BC-CEEA658AB8FE}" type="presOf" srcId="{1A698FB2-431B-4BEE-8346-6FCF2C9728C4}" destId="{6EC07388-E416-47FB-8C1F-E203D89BB791}" srcOrd="0" destOrd="0" presId="urn:microsoft.com/office/officeart/2005/8/layout/orgChart1"/>
    <dgm:cxn modelId="{6DDB8DAE-F6A5-4A37-8081-97D79CA036F7}" srcId="{883F209D-00AA-4DC6-AE99-81375EAE9979}" destId="{5F04A0F6-8CAE-4740-8431-D6E07C587548}" srcOrd="0" destOrd="0" parTransId="{8B92F341-C2A4-42C4-AB93-41E2CA2507B5}" sibTransId="{03D7BA95-A115-4A32-9FDD-4DBFF009E363}"/>
    <dgm:cxn modelId="{5D44C010-43AD-4F0E-95AE-94244DD2298F}" type="presOf" srcId="{0585D19F-FC20-4213-8F0F-582DB4A17243}" destId="{A7037490-B504-46ED-BA30-EA58D60734E5}" srcOrd="0" destOrd="0" presId="urn:microsoft.com/office/officeart/2005/8/layout/orgChart1"/>
    <dgm:cxn modelId="{70A9D5BC-C5A1-4D51-9F6A-8EEF00FA4E99}" type="presOf" srcId="{A007790C-3C91-407A-9099-9446F1D7B330}" destId="{99B08FCC-CB35-4F81-BC91-24E01733CF60}" srcOrd="1" destOrd="0" presId="urn:microsoft.com/office/officeart/2005/8/layout/orgChart1"/>
    <dgm:cxn modelId="{1B12959E-C034-4E68-A05C-0D62D9025699}" type="presOf" srcId="{DC9159D1-AD55-4A02-96B3-087AD4446D26}" destId="{F660E910-4B37-4564-A647-F7BFB6FF385A}" srcOrd="0" destOrd="0" presId="urn:microsoft.com/office/officeart/2005/8/layout/orgChart1"/>
    <dgm:cxn modelId="{E67D4352-DC8F-46DD-A6D0-E7A80F607C89}" srcId="{A007790C-3C91-407A-9099-9446F1D7B330}" destId="{C514972B-E286-4005-9D27-6E3695AC8F5A}" srcOrd="5" destOrd="0" parTransId="{EDE2E89A-8BAE-4127-8F87-224EAF070930}" sibTransId="{6E6B4F45-A499-4BBB-8185-E94C8AA2F760}"/>
    <dgm:cxn modelId="{C5F4FB0C-5B5B-4F25-BC8F-C16B8252DEEA}" type="presOf" srcId="{54FCCA3C-88BD-4E73-86A1-52A9E5E7FD66}" destId="{72B67629-E5CD-48C0-80BC-5E5EF8118902}" srcOrd="1" destOrd="0" presId="urn:microsoft.com/office/officeart/2005/8/layout/orgChart1"/>
    <dgm:cxn modelId="{BE25810E-20BF-4068-BCC4-05E666B8A4E7}" type="presOf" srcId="{3C6552AB-F35E-41D1-83E0-98F6048D04E9}" destId="{95B4FC1C-7EE5-44E4-88BD-F18339EA5DFB}" srcOrd="0" destOrd="0" presId="urn:microsoft.com/office/officeart/2005/8/layout/orgChart1"/>
    <dgm:cxn modelId="{41FB1272-4B9D-4996-80DB-A42114C8B92B}" type="presOf" srcId="{915DB76D-1FD1-43F9-8A21-D540C96C97FD}" destId="{F1323138-B4B5-4ABA-918C-4ECBD018E3B2}" srcOrd="0" destOrd="0" presId="urn:microsoft.com/office/officeart/2005/8/layout/orgChart1"/>
    <dgm:cxn modelId="{E6D410F9-420F-4A23-9202-288236E4E7CC}" srcId="{5F04A0F6-8CAE-4740-8431-D6E07C587548}" destId="{54FCCA3C-88BD-4E73-86A1-52A9E5E7FD66}" srcOrd="0" destOrd="0" parTransId="{2E0B523D-8D39-4DDA-A95C-783A3E5C38DA}" sibTransId="{558DD57E-C97E-478C-A22C-410DB0C82C0F}"/>
    <dgm:cxn modelId="{E9F162D9-24D8-4C43-822E-27E6FD5C3F55}" type="presOf" srcId="{2CCF5EB9-C302-46D9-AE4B-3D932663BC66}" destId="{41760C37-0080-4254-8338-00DEC8ECFA4D}" srcOrd="1" destOrd="0" presId="urn:microsoft.com/office/officeart/2005/8/layout/orgChart1"/>
    <dgm:cxn modelId="{11AA1F7C-A424-4205-BB32-DB31FCB3FFDE}" type="presOf" srcId="{8EAC31F4-AEFF-4565-9AF2-42C637DA07AE}" destId="{2EB36EA3-DF4C-468B-B910-46EC7AB713DE}" srcOrd="0" destOrd="0" presId="urn:microsoft.com/office/officeart/2005/8/layout/orgChart1"/>
    <dgm:cxn modelId="{21F4CC22-3205-43E1-A208-D91F141B302B}" srcId="{5F04A0F6-8CAE-4740-8431-D6E07C587548}" destId="{2CCF5EB9-C302-46D9-AE4B-3D932663BC66}" srcOrd="2" destOrd="0" parTransId="{89D0B75C-F5EF-4FFB-93C4-BB4069119E44}" sibTransId="{012C270E-6E96-4B2A-9126-946FAC9E370F}"/>
    <dgm:cxn modelId="{51D7A612-CD2D-4D2B-9565-5A661A8DBEB3}" type="presOf" srcId="{022A7B25-F2E8-4C35-A940-7D7CAD5AF5C2}" destId="{EFD89C8B-166B-424C-A370-721DCC9DE844}" srcOrd="1" destOrd="0" presId="urn:microsoft.com/office/officeart/2005/8/layout/orgChart1"/>
    <dgm:cxn modelId="{C86A34F8-A410-4B9A-847B-973A237B3FC4}" type="presOf" srcId="{8A8EDF76-A019-457D-A511-420B07A78AB3}" destId="{848D3A45-B698-4711-8281-69DA0B895DCA}" srcOrd="0" destOrd="0" presId="urn:microsoft.com/office/officeart/2005/8/layout/orgChart1"/>
    <dgm:cxn modelId="{A51CCA23-489A-4832-937C-4BE9109B0C65}" type="presOf" srcId="{ED5D5D3E-D6E7-4052-A170-4C38AD07FB1D}" destId="{D811D687-FF3D-4986-8CBD-F1A4E2A1F4CF}" srcOrd="0" destOrd="0" presId="urn:microsoft.com/office/officeart/2005/8/layout/orgChart1"/>
    <dgm:cxn modelId="{2962266F-2F25-4059-A7A8-F8223FCA0777}" type="presOf" srcId="{8EBCBE2F-EEFB-4472-9FB6-D248A1287493}" destId="{DF3BAD38-EA04-481B-9739-8FAB8B9BCA7A}" srcOrd="1" destOrd="0" presId="urn:microsoft.com/office/officeart/2005/8/layout/orgChart1"/>
    <dgm:cxn modelId="{DAF30622-94D9-49F4-99F1-0D05DD39AA15}" type="presOf" srcId="{7EE230F4-4BF7-40B5-AED0-0234F0AC7E0E}" destId="{26A798BC-B3C8-4274-B7F0-4AD3965DC92E}" srcOrd="0" destOrd="0" presId="urn:microsoft.com/office/officeart/2005/8/layout/orgChart1"/>
    <dgm:cxn modelId="{B7F4CE0B-335C-46D0-848A-8CD3D9AD3C60}" srcId="{883F209D-00AA-4DC6-AE99-81375EAE9979}" destId="{A007790C-3C91-407A-9099-9446F1D7B330}" srcOrd="1" destOrd="0" parTransId="{E326B2A5-0B61-49B2-B10F-674E0E04546B}" sibTransId="{F2765F70-387E-49E5-B8CA-5BAE800C08D9}"/>
    <dgm:cxn modelId="{B57415B5-34DC-4918-9C46-572D4F636126}" type="presOf" srcId="{5F04A0F6-8CAE-4740-8431-D6E07C587548}" destId="{AE51AB14-363A-4EF3-9D21-226590F9023C}" srcOrd="1" destOrd="0" presId="urn:microsoft.com/office/officeart/2005/8/layout/orgChart1"/>
    <dgm:cxn modelId="{7E6A80DB-F428-4243-A970-507D3C388F79}" type="presParOf" srcId="{A7037490-B504-46ED-BA30-EA58D60734E5}" destId="{91B0545F-EE26-4C35-93B9-0D987BA58071}" srcOrd="0" destOrd="0" presId="urn:microsoft.com/office/officeart/2005/8/layout/orgChart1"/>
    <dgm:cxn modelId="{4FD0255C-7D1C-4A8D-A98E-0867F7EBAACE}" type="presParOf" srcId="{91B0545F-EE26-4C35-93B9-0D987BA58071}" destId="{C339750F-75C4-41F0-8676-C0052C970059}" srcOrd="0" destOrd="0" presId="urn:microsoft.com/office/officeart/2005/8/layout/orgChart1"/>
    <dgm:cxn modelId="{96021C0D-45F9-4E5F-9296-741A6586BF07}" type="presParOf" srcId="{C339750F-75C4-41F0-8676-C0052C970059}" destId="{CBBEA292-5852-4D2F-B9F2-77A39F5AEE2A}" srcOrd="0" destOrd="0" presId="urn:microsoft.com/office/officeart/2005/8/layout/orgChart1"/>
    <dgm:cxn modelId="{3BC92C8B-813B-450F-B78D-EA33A8E5C416}" type="presParOf" srcId="{C339750F-75C4-41F0-8676-C0052C970059}" destId="{EC88B178-5CE7-4412-A859-B2F021AD8B4A}" srcOrd="1" destOrd="0" presId="urn:microsoft.com/office/officeart/2005/8/layout/orgChart1"/>
    <dgm:cxn modelId="{89869680-DEC4-40B4-88AF-20314D264E85}" type="presParOf" srcId="{91B0545F-EE26-4C35-93B9-0D987BA58071}" destId="{BD92AB87-F73F-4147-9E0B-32D2225E47B9}" srcOrd="1" destOrd="0" presId="urn:microsoft.com/office/officeart/2005/8/layout/orgChart1"/>
    <dgm:cxn modelId="{E16F3DA3-4C46-4806-AD67-15F677739BF4}" type="presParOf" srcId="{BD92AB87-F73F-4147-9E0B-32D2225E47B9}" destId="{DDDAAB1E-17BC-4C53-BD5A-987DA8B5B21D}" srcOrd="0" destOrd="0" presId="urn:microsoft.com/office/officeart/2005/8/layout/orgChart1"/>
    <dgm:cxn modelId="{B4D68CAB-4761-4EFF-AED7-FAAAB3B6BA67}" type="presParOf" srcId="{BD92AB87-F73F-4147-9E0B-32D2225E47B9}" destId="{68D53F0A-23F9-487F-A419-9EB525F6C74E}" srcOrd="1" destOrd="0" presId="urn:microsoft.com/office/officeart/2005/8/layout/orgChart1"/>
    <dgm:cxn modelId="{ADF1306F-87A6-42FB-8C77-739EB8E24A1A}" type="presParOf" srcId="{68D53F0A-23F9-487F-A419-9EB525F6C74E}" destId="{ECB798D9-4A5D-4650-B9F5-C88047921823}" srcOrd="0" destOrd="0" presId="urn:microsoft.com/office/officeart/2005/8/layout/orgChart1"/>
    <dgm:cxn modelId="{3AEF56CB-E5FD-4472-8573-F75C9A1499D5}" type="presParOf" srcId="{ECB798D9-4A5D-4650-B9F5-C88047921823}" destId="{2EB63F85-D757-4310-B700-CAB701C4A82C}" srcOrd="0" destOrd="0" presId="urn:microsoft.com/office/officeart/2005/8/layout/orgChart1"/>
    <dgm:cxn modelId="{20889EE0-F767-4960-A22B-102DB9956A5D}" type="presParOf" srcId="{ECB798D9-4A5D-4650-B9F5-C88047921823}" destId="{AE51AB14-363A-4EF3-9D21-226590F9023C}" srcOrd="1" destOrd="0" presId="urn:microsoft.com/office/officeart/2005/8/layout/orgChart1"/>
    <dgm:cxn modelId="{977CFA7B-8FF6-46F2-A3C9-7BC8A6D61003}" type="presParOf" srcId="{68D53F0A-23F9-487F-A419-9EB525F6C74E}" destId="{D28105FA-5182-4A2D-9928-6EA3EF84D057}" srcOrd="1" destOrd="0" presId="urn:microsoft.com/office/officeart/2005/8/layout/orgChart1"/>
    <dgm:cxn modelId="{CFEC25C3-B29F-46B2-ADEE-6621D18715B4}" type="presParOf" srcId="{D28105FA-5182-4A2D-9928-6EA3EF84D057}" destId="{52B9FB7A-B759-44D8-A54A-F3DD7104FA0E}" srcOrd="0" destOrd="0" presId="urn:microsoft.com/office/officeart/2005/8/layout/orgChart1"/>
    <dgm:cxn modelId="{B7423436-DD23-46D1-B13A-8F5F300D4A38}" type="presParOf" srcId="{D28105FA-5182-4A2D-9928-6EA3EF84D057}" destId="{0885A82D-C95F-4877-ADE7-9A0A893A8A4F}" srcOrd="1" destOrd="0" presId="urn:microsoft.com/office/officeart/2005/8/layout/orgChart1"/>
    <dgm:cxn modelId="{5A863898-9BAF-481E-971C-B50E88FCD04A}" type="presParOf" srcId="{0885A82D-C95F-4877-ADE7-9A0A893A8A4F}" destId="{3573452C-6F68-4CA8-9625-A054A896B99F}" srcOrd="0" destOrd="0" presId="urn:microsoft.com/office/officeart/2005/8/layout/orgChart1"/>
    <dgm:cxn modelId="{67480ED7-F512-4174-BD4F-05D3058AD4A9}" type="presParOf" srcId="{3573452C-6F68-4CA8-9625-A054A896B99F}" destId="{17552DBB-D1AD-4721-BFCE-F7238ADEB9D9}" srcOrd="0" destOrd="0" presId="urn:microsoft.com/office/officeart/2005/8/layout/orgChart1"/>
    <dgm:cxn modelId="{4262EDD1-CC94-4683-8C7C-7E590DE36149}" type="presParOf" srcId="{3573452C-6F68-4CA8-9625-A054A896B99F}" destId="{72B67629-E5CD-48C0-80BC-5E5EF8118902}" srcOrd="1" destOrd="0" presId="urn:microsoft.com/office/officeart/2005/8/layout/orgChart1"/>
    <dgm:cxn modelId="{9B6AC94E-4F45-4123-8225-95BED2E5BAE4}" type="presParOf" srcId="{0885A82D-C95F-4877-ADE7-9A0A893A8A4F}" destId="{E5B24277-A1CA-4F32-9B60-AE825006E289}" srcOrd="1" destOrd="0" presId="urn:microsoft.com/office/officeart/2005/8/layout/orgChart1"/>
    <dgm:cxn modelId="{C8570701-F69E-401E-8814-93EF55DF2724}" type="presParOf" srcId="{0885A82D-C95F-4877-ADE7-9A0A893A8A4F}" destId="{74E1E437-8A97-4340-B470-6B99C999335B}" srcOrd="2" destOrd="0" presId="urn:microsoft.com/office/officeart/2005/8/layout/orgChart1"/>
    <dgm:cxn modelId="{FAD085F4-007D-4DD8-BCA2-24EEDFD63AD2}" type="presParOf" srcId="{D28105FA-5182-4A2D-9928-6EA3EF84D057}" destId="{F660E910-4B37-4564-A647-F7BFB6FF385A}" srcOrd="2" destOrd="0" presId="urn:microsoft.com/office/officeart/2005/8/layout/orgChart1"/>
    <dgm:cxn modelId="{D877EBFC-52BE-4452-A2B6-219B2594A3C8}" type="presParOf" srcId="{D28105FA-5182-4A2D-9928-6EA3EF84D057}" destId="{32057DA9-4648-41C0-A481-8EC5E22E9B69}" srcOrd="3" destOrd="0" presId="urn:microsoft.com/office/officeart/2005/8/layout/orgChart1"/>
    <dgm:cxn modelId="{866FB0FC-7A4D-4AD8-928F-579B8483E8B2}" type="presParOf" srcId="{32057DA9-4648-41C0-A481-8EC5E22E9B69}" destId="{C72188F1-0EAA-4DBA-A686-DB97DD34CC2D}" srcOrd="0" destOrd="0" presId="urn:microsoft.com/office/officeart/2005/8/layout/orgChart1"/>
    <dgm:cxn modelId="{F0177D65-0DBB-4573-9ABF-9333124561D1}" type="presParOf" srcId="{C72188F1-0EAA-4DBA-A686-DB97DD34CC2D}" destId="{848D3A45-B698-4711-8281-69DA0B895DCA}" srcOrd="0" destOrd="0" presId="urn:microsoft.com/office/officeart/2005/8/layout/orgChart1"/>
    <dgm:cxn modelId="{AC04DA3F-2FB3-426B-BA26-8EDAFD38F46D}" type="presParOf" srcId="{C72188F1-0EAA-4DBA-A686-DB97DD34CC2D}" destId="{97F26314-7FB3-4C9D-A9E9-C1A1A17D4642}" srcOrd="1" destOrd="0" presId="urn:microsoft.com/office/officeart/2005/8/layout/orgChart1"/>
    <dgm:cxn modelId="{6AA9856B-A70D-4DD8-B42B-4911B32DC45F}" type="presParOf" srcId="{32057DA9-4648-41C0-A481-8EC5E22E9B69}" destId="{FF46D5AF-AE39-4276-BC98-AD9D58FAE36D}" srcOrd="1" destOrd="0" presId="urn:microsoft.com/office/officeart/2005/8/layout/orgChart1"/>
    <dgm:cxn modelId="{1FD3F4BB-BE83-4C41-8E64-6D7CF53531B2}" type="presParOf" srcId="{32057DA9-4648-41C0-A481-8EC5E22E9B69}" destId="{3EF7C7FE-EC7C-40B3-9E96-E4ED350CDA06}" srcOrd="2" destOrd="0" presId="urn:microsoft.com/office/officeart/2005/8/layout/orgChart1"/>
    <dgm:cxn modelId="{0B3F1801-866D-4DF2-83CC-F4BDB87303DF}" type="presParOf" srcId="{D28105FA-5182-4A2D-9928-6EA3EF84D057}" destId="{5050563E-A234-4BA0-812F-AC4B475547D2}" srcOrd="4" destOrd="0" presId="urn:microsoft.com/office/officeart/2005/8/layout/orgChart1"/>
    <dgm:cxn modelId="{E2ADECE6-8495-494E-976A-2EB84AE1C350}" type="presParOf" srcId="{D28105FA-5182-4A2D-9928-6EA3EF84D057}" destId="{2D06CEB5-B04C-4906-989C-C8868A4575C7}" srcOrd="5" destOrd="0" presId="urn:microsoft.com/office/officeart/2005/8/layout/orgChart1"/>
    <dgm:cxn modelId="{62711F86-A098-411A-8EB2-07ED4BD459B7}" type="presParOf" srcId="{2D06CEB5-B04C-4906-989C-C8868A4575C7}" destId="{A4B90630-4B32-40BB-BB63-9B0AE847D824}" srcOrd="0" destOrd="0" presId="urn:microsoft.com/office/officeart/2005/8/layout/orgChart1"/>
    <dgm:cxn modelId="{57CEED03-57D3-4039-BEFC-1AC3F79C707D}" type="presParOf" srcId="{A4B90630-4B32-40BB-BB63-9B0AE847D824}" destId="{3B8658BA-7C86-45A0-960A-0D4CC4CC6FAE}" srcOrd="0" destOrd="0" presId="urn:microsoft.com/office/officeart/2005/8/layout/orgChart1"/>
    <dgm:cxn modelId="{51776664-24CC-4EF5-BFE1-4B873D528AAD}" type="presParOf" srcId="{A4B90630-4B32-40BB-BB63-9B0AE847D824}" destId="{41760C37-0080-4254-8338-00DEC8ECFA4D}" srcOrd="1" destOrd="0" presId="urn:microsoft.com/office/officeart/2005/8/layout/orgChart1"/>
    <dgm:cxn modelId="{D801998C-CA7D-42EF-94E9-5D76AFDA0F8C}" type="presParOf" srcId="{2D06CEB5-B04C-4906-989C-C8868A4575C7}" destId="{BD51257C-9E46-46A5-B351-022210B45E26}" srcOrd="1" destOrd="0" presId="urn:microsoft.com/office/officeart/2005/8/layout/orgChart1"/>
    <dgm:cxn modelId="{5F9A1ACF-4AB9-4CC7-816D-E0354F125EA4}" type="presParOf" srcId="{2D06CEB5-B04C-4906-989C-C8868A4575C7}" destId="{E41854CB-E8BF-4D0E-918C-3EC264B3AB26}" srcOrd="2" destOrd="0" presId="urn:microsoft.com/office/officeart/2005/8/layout/orgChart1"/>
    <dgm:cxn modelId="{CB340DC9-EA20-4BBF-8AC2-1AA7972D33C3}" type="presParOf" srcId="{D28105FA-5182-4A2D-9928-6EA3EF84D057}" destId="{D4C431D8-CD0F-4FA9-98D1-E315813F3D99}" srcOrd="6" destOrd="0" presId="urn:microsoft.com/office/officeart/2005/8/layout/orgChart1"/>
    <dgm:cxn modelId="{D9039F69-32E6-46D9-9210-9F2249D6C8BD}" type="presParOf" srcId="{D28105FA-5182-4A2D-9928-6EA3EF84D057}" destId="{F0B2060F-38F3-44D7-9EAA-27E0645A398E}" srcOrd="7" destOrd="0" presId="urn:microsoft.com/office/officeart/2005/8/layout/orgChart1"/>
    <dgm:cxn modelId="{E4857DA6-9B30-4C89-B016-D4049E3DB739}" type="presParOf" srcId="{F0B2060F-38F3-44D7-9EAA-27E0645A398E}" destId="{2D747DA4-F169-409D-A55C-712D0D0CAF01}" srcOrd="0" destOrd="0" presId="urn:microsoft.com/office/officeart/2005/8/layout/orgChart1"/>
    <dgm:cxn modelId="{DCE4C0D4-B3E9-4F17-9495-841C0B7FF4CA}" type="presParOf" srcId="{2D747DA4-F169-409D-A55C-712D0D0CAF01}" destId="{D811D687-FF3D-4986-8CBD-F1A4E2A1F4CF}" srcOrd="0" destOrd="0" presId="urn:microsoft.com/office/officeart/2005/8/layout/orgChart1"/>
    <dgm:cxn modelId="{7C2781BA-ED30-43E8-91AE-7EF2231A8580}" type="presParOf" srcId="{2D747DA4-F169-409D-A55C-712D0D0CAF01}" destId="{6D4162C5-B8BA-499A-8B0B-8BA13D16371D}" srcOrd="1" destOrd="0" presId="urn:microsoft.com/office/officeart/2005/8/layout/orgChart1"/>
    <dgm:cxn modelId="{334628D8-8D83-473D-978C-1D66AD9AFFDA}" type="presParOf" srcId="{F0B2060F-38F3-44D7-9EAA-27E0645A398E}" destId="{A61E8BFE-E166-449C-8474-A0811FB5097A}" srcOrd="1" destOrd="0" presId="urn:microsoft.com/office/officeart/2005/8/layout/orgChart1"/>
    <dgm:cxn modelId="{AF0F3A73-FBB0-4B27-A951-00DBDBD357A2}" type="presParOf" srcId="{F0B2060F-38F3-44D7-9EAA-27E0645A398E}" destId="{AD0F2B7A-9C5C-42C9-B0A0-3C640345F34B}" srcOrd="2" destOrd="0" presId="urn:microsoft.com/office/officeart/2005/8/layout/orgChart1"/>
    <dgm:cxn modelId="{6DF85885-BB86-4757-8EFF-C0CB2B6C2DFB}" type="presParOf" srcId="{D28105FA-5182-4A2D-9928-6EA3EF84D057}" destId="{FF5B8FA5-6B91-45B3-AB63-93036983980B}" srcOrd="8" destOrd="0" presId="urn:microsoft.com/office/officeart/2005/8/layout/orgChart1"/>
    <dgm:cxn modelId="{DE502420-595A-48F6-A154-FB69F49DF14D}" type="presParOf" srcId="{D28105FA-5182-4A2D-9928-6EA3EF84D057}" destId="{06B8D3A1-84D3-42C3-B59F-BE06297FD434}" srcOrd="9" destOrd="0" presId="urn:microsoft.com/office/officeart/2005/8/layout/orgChart1"/>
    <dgm:cxn modelId="{E095FD69-8F9F-43DE-B027-81553DA2EC49}" type="presParOf" srcId="{06B8D3A1-84D3-42C3-B59F-BE06297FD434}" destId="{606C00B1-6A19-4D1C-9C76-B693BC0C21C1}" srcOrd="0" destOrd="0" presId="urn:microsoft.com/office/officeart/2005/8/layout/orgChart1"/>
    <dgm:cxn modelId="{F05A3CBA-266E-4169-ACC8-513B29729954}" type="presParOf" srcId="{606C00B1-6A19-4D1C-9C76-B693BC0C21C1}" destId="{C229BF2A-16B5-41D1-95FF-6970D79F8ABE}" srcOrd="0" destOrd="0" presId="urn:microsoft.com/office/officeart/2005/8/layout/orgChart1"/>
    <dgm:cxn modelId="{5FDC9F64-612B-42ED-B59E-DF5EDAA7DAD4}" type="presParOf" srcId="{606C00B1-6A19-4D1C-9C76-B693BC0C21C1}" destId="{97BE2361-51B4-474E-B3EA-A5EB424C4CB8}" srcOrd="1" destOrd="0" presId="urn:microsoft.com/office/officeart/2005/8/layout/orgChart1"/>
    <dgm:cxn modelId="{6F20216D-8E2D-4D3A-8FC5-FD004BF3A417}" type="presParOf" srcId="{06B8D3A1-84D3-42C3-B59F-BE06297FD434}" destId="{6C71F9C3-FBC7-40AA-A984-7B658AEB6194}" srcOrd="1" destOrd="0" presId="urn:microsoft.com/office/officeart/2005/8/layout/orgChart1"/>
    <dgm:cxn modelId="{1CE93923-D9CB-4B0B-8688-192309BA0DBD}" type="presParOf" srcId="{06B8D3A1-84D3-42C3-B59F-BE06297FD434}" destId="{1D51015E-31B0-4258-86B1-45B5A63DA6CB}" srcOrd="2" destOrd="0" presId="urn:microsoft.com/office/officeart/2005/8/layout/orgChart1"/>
    <dgm:cxn modelId="{BE48DAC3-9207-4D0D-AD97-5907FFA15871}" type="presParOf" srcId="{D28105FA-5182-4A2D-9928-6EA3EF84D057}" destId="{326661DB-D25D-4241-BA44-F10D09419BE5}" srcOrd="10" destOrd="0" presId="urn:microsoft.com/office/officeart/2005/8/layout/orgChart1"/>
    <dgm:cxn modelId="{3419A4A7-43E4-4E5D-8424-C6B3649D0FD6}" type="presParOf" srcId="{D28105FA-5182-4A2D-9928-6EA3EF84D057}" destId="{AE12ED14-50BF-4785-B0DC-219BD731162C}" srcOrd="11" destOrd="0" presId="urn:microsoft.com/office/officeart/2005/8/layout/orgChart1"/>
    <dgm:cxn modelId="{5D5846C3-1115-4491-ADE4-62B23A392C2C}" type="presParOf" srcId="{AE12ED14-50BF-4785-B0DC-219BD731162C}" destId="{0DB3DAF8-C4ED-4E69-A9B7-580FFDA34F7C}" srcOrd="0" destOrd="0" presId="urn:microsoft.com/office/officeart/2005/8/layout/orgChart1"/>
    <dgm:cxn modelId="{CF7F8179-6115-4C29-B556-CFDD0441B2D6}" type="presParOf" srcId="{0DB3DAF8-C4ED-4E69-A9B7-580FFDA34F7C}" destId="{EE20E4F5-4F82-49D0-921B-28415558284E}" srcOrd="0" destOrd="0" presId="urn:microsoft.com/office/officeart/2005/8/layout/orgChart1"/>
    <dgm:cxn modelId="{37D7BD04-3962-4C1A-AAAE-1AA79E079D90}" type="presParOf" srcId="{0DB3DAF8-C4ED-4E69-A9B7-580FFDA34F7C}" destId="{5F198F56-5182-430B-9F38-DF3383A9F319}" srcOrd="1" destOrd="0" presId="urn:microsoft.com/office/officeart/2005/8/layout/orgChart1"/>
    <dgm:cxn modelId="{8501C67C-2F62-43FF-966C-8124EB9712BE}" type="presParOf" srcId="{AE12ED14-50BF-4785-B0DC-219BD731162C}" destId="{1E50EE19-0DEF-44D3-AA6E-302FAD6D7AEF}" srcOrd="1" destOrd="0" presId="urn:microsoft.com/office/officeart/2005/8/layout/orgChart1"/>
    <dgm:cxn modelId="{39DBB2FE-9207-4084-B721-969FDF7F6D7F}" type="presParOf" srcId="{AE12ED14-50BF-4785-B0DC-219BD731162C}" destId="{63F077BD-F129-4604-B03D-55E765A9B3F3}" srcOrd="2" destOrd="0" presId="urn:microsoft.com/office/officeart/2005/8/layout/orgChart1"/>
    <dgm:cxn modelId="{D4595752-4324-4B3E-9867-723EFEFFE2A0}" type="presParOf" srcId="{68D53F0A-23F9-487F-A419-9EB525F6C74E}" destId="{F30685A6-E80D-40F8-8CF7-5D4A0CC24BA2}" srcOrd="2" destOrd="0" presId="urn:microsoft.com/office/officeart/2005/8/layout/orgChart1"/>
    <dgm:cxn modelId="{1BE142E9-2EF8-4F34-AF9C-8629E772E471}" type="presParOf" srcId="{BD92AB87-F73F-4147-9E0B-32D2225E47B9}" destId="{562D271D-177A-4AD1-8F8D-7710ECB57EC4}" srcOrd="2" destOrd="0" presId="urn:microsoft.com/office/officeart/2005/8/layout/orgChart1"/>
    <dgm:cxn modelId="{23D3EC4E-3310-4456-B435-87ABF2E4DC5C}" type="presParOf" srcId="{BD92AB87-F73F-4147-9E0B-32D2225E47B9}" destId="{21AF1E95-571A-42DD-8825-84D934074DEE}" srcOrd="3" destOrd="0" presId="urn:microsoft.com/office/officeart/2005/8/layout/orgChart1"/>
    <dgm:cxn modelId="{948FB6E4-89CD-4D39-A93E-582E19CBF887}" type="presParOf" srcId="{21AF1E95-571A-42DD-8825-84D934074DEE}" destId="{9DC80F1F-1F5C-4B62-ACF0-84526945DA7A}" srcOrd="0" destOrd="0" presId="urn:microsoft.com/office/officeart/2005/8/layout/orgChart1"/>
    <dgm:cxn modelId="{611E0ECE-DC06-4166-9193-A56DD98672FD}" type="presParOf" srcId="{9DC80F1F-1F5C-4B62-ACF0-84526945DA7A}" destId="{A5F3C135-56A1-40D8-BDA4-DFDF794597D7}" srcOrd="0" destOrd="0" presId="urn:microsoft.com/office/officeart/2005/8/layout/orgChart1"/>
    <dgm:cxn modelId="{4443E7E2-A703-47F1-8B94-AA6475805F67}" type="presParOf" srcId="{9DC80F1F-1F5C-4B62-ACF0-84526945DA7A}" destId="{99B08FCC-CB35-4F81-BC91-24E01733CF60}" srcOrd="1" destOrd="0" presId="urn:microsoft.com/office/officeart/2005/8/layout/orgChart1"/>
    <dgm:cxn modelId="{00AD224F-FDFE-4574-A428-451F0A5F6BDC}" type="presParOf" srcId="{21AF1E95-571A-42DD-8825-84D934074DEE}" destId="{227D12AE-8827-46C0-8AF7-D78FC5AD21AA}" srcOrd="1" destOrd="0" presId="urn:microsoft.com/office/officeart/2005/8/layout/orgChart1"/>
    <dgm:cxn modelId="{1F552784-B68F-49B9-B7C4-5D46289A05D3}" type="presParOf" srcId="{227D12AE-8827-46C0-8AF7-D78FC5AD21AA}" destId="{6EC07388-E416-47FB-8C1F-E203D89BB791}" srcOrd="0" destOrd="0" presId="urn:microsoft.com/office/officeart/2005/8/layout/orgChart1"/>
    <dgm:cxn modelId="{D2A3AB67-A79F-4D9F-AFD4-7E1394202190}" type="presParOf" srcId="{227D12AE-8827-46C0-8AF7-D78FC5AD21AA}" destId="{D8ACF0F2-A066-4EF8-93B9-616BAD0B4D5A}" srcOrd="1" destOrd="0" presId="urn:microsoft.com/office/officeart/2005/8/layout/orgChart1"/>
    <dgm:cxn modelId="{CB09E702-D555-469A-99E8-8E3F651F2024}" type="presParOf" srcId="{D8ACF0F2-A066-4EF8-93B9-616BAD0B4D5A}" destId="{4D1C1BB1-8E7A-455A-B416-7E1AA99403A1}" srcOrd="0" destOrd="0" presId="urn:microsoft.com/office/officeart/2005/8/layout/orgChart1"/>
    <dgm:cxn modelId="{2446AB80-E2CF-4D99-8E95-6AD6DB1B943F}" type="presParOf" srcId="{4D1C1BB1-8E7A-455A-B416-7E1AA99403A1}" destId="{1BC19568-ADD4-4AA9-80BA-83DB53C65B15}" srcOrd="0" destOrd="0" presId="urn:microsoft.com/office/officeart/2005/8/layout/orgChart1"/>
    <dgm:cxn modelId="{125F93E3-9928-490C-AFA0-D5445ED9A8D9}" type="presParOf" srcId="{4D1C1BB1-8E7A-455A-B416-7E1AA99403A1}" destId="{352CA11C-DED7-430A-B5BB-7EEF6D513AB4}" srcOrd="1" destOrd="0" presId="urn:microsoft.com/office/officeart/2005/8/layout/orgChart1"/>
    <dgm:cxn modelId="{6D3EBA7F-BAAA-424C-A350-D9BEA6CF69C7}" type="presParOf" srcId="{D8ACF0F2-A066-4EF8-93B9-616BAD0B4D5A}" destId="{80CF4B7C-458A-46A8-A32D-5A0F4BFAFB8A}" srcOrd="1" destOrd="0" presId="urn:microsoft.com/office/officeart/2005/8/layout/orgChart1"/>
    <dgm:cxn modelId="{61656D03-44FD-499D-B8B8-66189C21B06A}" type="presParOf" srcId="{D8ACF0F2-A066-4EF8-93B9-616BAD0B4D5A}" destId="{66D3FDBE-26D9-4816-A2D6-27D525486567}" srcOrd="2" destOrd="0" presId="urn:microsoft.com/office/officeart/2005/8/layout/orgChart1"/>
    <dgm:cxn modelId="{DA1AC4A3-3958-4F1F-BED2-AB416258F8E2}" type="presParOf" srcId="{227D12AE-8827-46C0-8AF7-D78FC5AD21AA}" destId="{26A798BC-B3C8-4274-B7F0-4AD3965DC92E}" srcOrd="2" destOrd="0" presId="urn:microsoft.com/office/officeart/2005/8/layout/orgChart1"/>
    <dgm:cxn modelId="{C38AF596-1ABD-429F-A6EF-DA8AC0E76B35}" type="presParOf" srcId="{227D12AE-8827-46C0-8AF7-D78FC5AD21AA}" destId="{6B662C4B-2661-4469-B1E0-3F4F6C194886}" srcOrd="3" destOrd="0" presId="urn:microsoft.com/office/officeart/2005/8/layout/orgChart1"/>
    <dgm:cxn modelId="{136121C3-FA36-43D2-B7C9-903BD86DE787}" type="presParOf" srcId="{6B662C4B-2661-4469-B1E0-3F4F6C194886}" destId="{44C00D18-500E-46F5-9CD4-91CD52D73E19}" srcOrd="0" destOrd="0" presId="urn:microsoft.com/office/officeart/2005/8/layout/orgChart1"/>
    <dgm:cxn modelId="{CD2F098D-D7C6-44F3-9D2C-404E94997722}" type="presParOf" srcId="{44C00D18-500E-46F5-9CD4-91CD52D73E19}" destId="{67CEE826-4B07-4F63-BC90-F7F8CBC1D06C}" srcOrd="0" destOrd="0" presId="urn:microsoft.com/office/officeart/2005/8/layout/orgChart1"/>
    <dgm:cxn modelId="{5B8DA521-76C8-4A42-8B46-4F9287B7361A}" type="presParOf" srcId="{44C00D18-500E-46F5-9CD4-91CD52D73E19}" destId="{DF3BAD38-EA04-481B-9739-8FAB8B9BCA7A}" srcOrd="1" destOrd="0" presId="urn:microsoft.com/office/officeart/2005/8/layout/orgChart1"/>
    <dgm:cxn modelId="{5C330107-A10B-4E4C-AEBA-63D222565EAF}" type="presParOf" srcId="{6B662C4B-2661-4469-B1E0-3F4F6C194886}" destId="{680CB284-ECC4-4928-9C64-76F7D4E2674A}" srcOrd="1" destOrd="0" presId="urn:microsoft.com/office/officeart/2005/8/layout/orgChart1"/>
    <dgm:cxn modelId="{3BFBB4A3-3728-4177-B737-70E4A7E81DBE}" type="presParOf" srcId="{6B662C4B-2661-4469-B1E0-3F4F6C194886}" destId="{A37FF385-8AD5-4012-9A25-536113414F2D}" srcOrd="2" destOrd="0" presId="urn:microsoft.com/office/officeart/2005/8/layout/orgChart1"/>
    <dgm:cxn modelId="{8BF532B0-8172-4134-B28E-1192FBBC1BD4}" type="presParOf" srcId="{227D12AE-8827-46C0-8AF7-D78FC5AD21AA}" destId="{F1323138-B4B5-4ABA-918C-4ECBD018E3B2}" srcOrd="4" destOrd="0" presId="urn:microsoft.com/office/officeart/2005/8/layout/orgChart1"/>
    <dgm:cxn modelId="{EF71AF1E-0B91-4E8C-A07B-A1DC2BC90361}" type="presParOf" srcId="{227D12AE-8827-46C0-8AF7-D78FC5AD21AA}" destId="{4C9B5DB0-2232-472E-87A7-7FAF620FF652}" srcOrd="5" destOrd="0" presId="urn:microsoft.com/office/officeart/2005/8/layout/orgChart1"/>
    <dgm:cxn modelId="{01E21203-E2BF-48CE-A2E5-8D8ED9646519}" type="presParOf" srcId="{4C9B5DB0-2232-472E-87A7-7FAF620FF652}" destId="{77B2EDA2-19DE-4DAF-8679-DB5864B1BE6C}" srcOrd="0" destOrd="0" presId="urn:microsoft.com/office/officeart/2005/8/layout/orgChart1"/>
    <dgm:cxn modelId="{AD94EA59-8D2D-4B4D-8528-78D3E9BF74F9}" type="presParOf" srcId="{77B2EDA2-19DE-4DAF-8679-DB5864B1BE6C}" destId="{B8254DF4-6FA1-46FE-81D4-6A106B6D1864}" srcOrd="0" destOrd="0" presId="urn:microsoft.com/office/officeart/2005/8/layout/orgChart1"/>
    <dgm:cxn modelId="{CB36B7B7-D2F1-440B-A7FD-35DC0BC7E6CF}" type="presParOf" srcId="{77B2EDA2-19DE-4DAF-8679-DB5864B1BE6C}" destId="{45B227FE-EB2F-4D44-8311-E3C3CC353E04}" srcOrd="1" destOrd="0" presId="urn:microsoft.com/office/officeart/2005/8/layout/orgChart1"/>
    <dgm:cxn modelId="{E3E35FE8-7F2F-4924-93B8-451137C9F44F}" type="presParOf" srcId="{4C9B5DB0-2232-472E-87A7-7FAF620FF652}" destId="{C1DDDD39-759B-4413-9F7E-8B4D99AAA053}" srcOrd="1" destOrd="0" presId="urn:microsoft.com/office/officeart/2005/8/layout/orgChart1"/>
    <dgm:cxn modelId="{48B53E44-BBED-4C43-9AEF-2371058348C3}" type="presParOf" srcId="{4C9B5DB0-2232-472E-87A7-7FAF620FF652}" destId="{31E87716-6B16-490C-81DE-50C07AC17779}" srcOrd="2" destOrd="0" presId="urn:microsoft.com/office/officeart/2005/8/layout/orgChart1"/>
    <dgm:cxn modelId="{B54764C3-C95E-4E7D-8C4B-D684AAD2526A}" type="presParOf" srcId="{227D12AE-8827-46C0-8AF7-D78FC5AD21AA}" destId="{C7F31FB5-972A-4BDA-AC41-3823DCD4969B}" srcOrd="6" destOrd="0" presId="urn:microsoft.com/office/officeart/2005/8/layout/orgChart1"/>
    <dgm:cxn modelId="{763D0187-41D4-4011-9565-692957DE9974}" type="presParOf" srcId="{227D12AE-8827-46C0-8AF7-D78FC5AD21AA}" destId="{AB1AB439-7976-4269-B4B3-01465AD65B16}" srcOrd="7" destOrd="0" presId="urn:microsoft.com/office/officeart/2005/8/layout/orgChart1"/>
    <dgm:cxn modelId="{C5895490-7260-4ECC-A332-A57EE94860BA}" type="presParOf" srcId="{AB1AB439-7976-4269-B4B3-01465AD65B16}" destId="{33303DDE-4CD5-4E84-BBB1-01480B105D9D}" srcOrd="0" destOrd="0" presId="urn:microsoft.com/office/officeart/2005/8/layout/orgChart1"/>
    <dgm:cxn modelId="{07F287B5-1396-4643-9F4C-B2359052E164}" type="presParOf" srcId="{33303DDE-4CD5-4E84-BBB1-01480B105D9D}" destId="{95B4FC1C-7EE5-44E4-88BD-F18339EA5DFB}" srcOrd="0" destOrd="0" presId="urn:microsoft.com/office/officeart/2005/8/layout/orgChart1"/>
    <dgm:cxn modelId="{309E52ED-003C-4C09-A7FF-EE48577A0A38}" type="presParOf" srcId="{33303DDE-4CD5-4E84-BBB1-01480B105D9D}" destId="{89602F9A-134F-41A8-B282-AFD718F517CB}" srcOrd="1" destOrd="0" presId="urn:microsoft.com/office/officeart/2005/8/layout/orgChart1"/>
    <dgm:cxn modelId="{5D4CD774-EE39-4857-8A8C-8440B8C59B83}" type="presParOf" srcId="{AB1AB439-7976-4269-B4B3-01465AD65B16}" destId="{EF4784D0-01B5-4773-B76E-0BBE33BFF6B9}" srcOrd="1" destOrd="0" presId="urn:microsoft.com/office/officeart/2005/8/layout/orgChart1"/>
    <dgm:cxn modelId="{2DB3991C-B3E8-4BFD-99B0-34FD16C338C8}" type="presParOf" srcId="{AB1AB439-7976-4269-B4B3-01465AD65B16}" destId="{73D25922-7AA6-4707-89EC-3B81792CD924}" srcOrd="2" destOrd="0" presId="urn:microsoft.com/office/officeart/2005/8/layout/orgChart1"/>
    <dgm:cxn modelId="{F2F0B657-A68D-44E1-A7E2-6845223936B5}" type="presParOf" srcId="{227D12AE-8827-46C0-8AF7-D78FC5AD21AA}" destId="{2EB36EA3-DF4C-468B-B910-46EC7AB713DE}" srcOrd="8" destOrd="0" presId="urn:microsoft.com/office/officeart/2005/8/layout/orgChart1"/>
    <dgm:cxn modelId="{7933F78C-06C3-423E-809C-13B4EA9CD741}" type="presParOf" srcId="{227D12AE-8827-46C0-8AF7-D78FC5AD21AA}" destId="{A525EDD2-419F-4FE3-BAF1-FD45EBB89FAE}" srcOrd="9" destOrd="0" presId="urn:microsoft.com/office/officeart/2005/8/layout/orgChart1"/>
    <dgm:cxn modelId="{233AB5B4-7E64-45A8-B3A4-11DDD19D986F}" type="presParOf" srcId="{A525EDD2-419F-4FE3-BAF1-FD45EBB89FAE}" destId="{21B08A38-32DC-48AE-B727-AD5D3E78E4E2}" srcOrd="0" destOrd="0" presId="urn:microsoft.com/office/officeart/2005/8/layout/orgChart1"/>
    <dgm:cxn modelId="{AA642493-184F-48A4-8A95-7AFD7C5DFEEB}" type="presParOf" srcId="{21B08A38-32DC-48AE-B727-AD5D3E78E4E2}" destId="{D89511DE-1CB0-41E1-B703-E96348116CBE}" srcOrd="0" destOrd="0" presId="urn:microsoft.com/office/officeart/2005/8/layout/orgChart1"/>
    <dgm:cxn modelId="{F03AA74B-58E9-4CAE-BF8E-9FFC00A25063}" type="presParOf" srcId="{21B08A38-32DC-48AE-B727-AD5D3E78E4E2}" destId="{EFD89C8B-166B-424C-A370-721DCC9DE844}" srcOrd="1" destOrd="0" presId="urn:microsoft.com/office/officeart/2005/8/layout/orgChart1"/>
    <dgm:cxn modelId="{8DD63824-CD22-4967-8EF8-1F03ED796516}" type="presParOf" srcId="{A525EDD2-419F-4FE3-BAF1-FD45EBB89FAE}" destId="{09DC0092-CFE8-4E52-B132-FFE912A3D3A9}" srcOrd="1" destOrd="0" presId="urn:microsoft.com/office/officeart/2005/8/layout/orgChart1"/>
    <dgm:cxn modelId="{831668A8-5FCE-4CD2-BC79-C9BB9F0B9EDD}" type="presParOf" srcId="{A525EDD2-419F-4FE3-BAF1-FD45EBB89FAE}" destId="{04ED4EB7-38B2-4DD6-9E72-4B84CF7A0586}" srcOrd="2" destOrd="0" presId="urn:microsoft.com/office/officeart/2005/8/layout/orgChart1"/>
    <dgm:cxn modelId="{7B88E022-BF7D-4116-8BDB-2E252F2C8E02}" type="presParOf" srcId="{227D12AE-8827-46C0-8AF7-D78FC5AD21AA}" destId="{6F1813EF-1AE5-4D97-99F4-03710AD1AC8A}" srcOrd="10" destOrd="0" presId="urn:microsoft.com/office/officeart/2005/8/layout/orgChart1"/>
    <dgm:cxn modelId="{2E819744-06CD-4232-9A3A-2D28C6462CC9}" type="presParOf" srcId="{227D12AE-8827-46C0-8AF7-D78FC5AD21AA}" destId="{1900F284-7514-43A8-AC13-BB12F6735DBE}" srcOrd="11" destOrd="0" presId="urn:microsoft.com/office/officeart/2005/8/layout/orgChart1"/>
    <dgm:cxn modelId="{4E947FC2-1DCE-4471-80C7-89973BD51BE3}" type="presParOf" srcId="{1900F284-7514-43A8-AC13-BB12F6735DBE}" destId="{33B4D6CE-5C1C-4681-AD0C-C485934273CD}" srcOrd="0" destOrd="0" presId="urn:microsoft.com/office/officeart/2005/8/layout/orgChart1"/>
    <dgm:cxn modelId="{20034C51-0887-4CA8-BCAB-05735B0E35F1}" type="presParOf" srcId="{33B4D6CE-5C1C-4681-AD0C-C485934273CD}" destId="{0063D2FA-A78E-4A1F-9AA7-FEDCB2A7362A}" srcOrd="0" destOrd="0" presId="urn:microsoft.com/office/officeart/2005/8/layout/orgChart1"/>
    <dgm:cxn modelId="{843DCD8C-00FB-4C82-9B49-7DAB8112D9E6}" type="presParOf" srcId="{33B4D6CE-5C1C-4681-AD0C-C485934273CD}" destId="{AB8BFD84-DC4B-45D3-94CC-5BA32A0D2A46}" srcOrd="1" destOrd="0" presId="urn:microsoft.com/office/officeart/2005/8/layout/orgChart1"/>
    <dgm:cxn modelId="{BEC98EAC-443D-49BF-87A1-0F26436370AE}" type="presParOf" srcId="{1900F284-7514-43A8-AC13-BB12F6735DBE}" destId="{D1C62836-947B-4D59-BFCF-35CB7A8F7C4B}" srcOrd="1" destOrd="0" presId="urn:microsoft.com/office/officeart/2005/8/layout/orgChart1"/>
    <dgm:cxn modelId="{67A35E78-5080-4EE3-9D42-9F7AC4E204C4}" type="presParOf" srcId="{1900F284-7514-43A8-AC13-BB12F6735DBE}" destId="{47D00A36-ACE1-49A0-AB17-52C8F9FB4B73}" srcOrd="2" destOrd="0" presId="urn:microsoft.com/office/officeart/2005/8/layout/orgChart1"/>
    <dgm:cxn modelId="{C94CCFAE-F2D1-4F51-83E6-5F1F92C229CA}" type="presParOf" srcId="{21AF1E95-571A-42DD-8825-84D934074DEE}" destId="{A22E5603-233E-4E0F-A2D7-42FF0046F5C3}" srcOrd="2" destOrd="0" presId="urn:microsoft.com/office/officeart/2005/8/layout/orgChart1"/>
    <dgm:cxn modelId="{A10416EA-00BA-4287-9DC1-9269AFA92776}" type="presParOf" srcId="{91B0545F-EE26-4C35-93B9-0D987BA58071}" destId="{EDF05979-7DEA-4A31-B350-32D68BB65D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85D19F-FC20-4213-8F0F-582DB4A17243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83F209D-00AA-4DC6-AE99-81375EAE9979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r>
            <a:rPr lang="fa-IR" sz="1600" b="1" spc="0" baseline="0" dirty="0" smtClean="0">
              <a:cs typeface="B Nazanin" panose="00000400000000000000" pitchFamily="2" charset="-78"/>
            </a:rPr>
            <a:t>تمدن‌سازی</a:t>
          </a:r>
          <a:endParaRPr lang="en-US" sz="1600" b="1" spc="0" baseline="0" dirty="0">
            <a:cs typeface="B Nazanin" panose="00000400000000000000" pitchFamily="2" charset="-78"/>
          </a:endParaRPr>
        </a:p>
      </dgm:t>
    </dgm:pt>
    <dgm:pt modelId="{ED898FC1-4199-4CA7-A0A1-F0FB77416FBF}" type="parTrans" cxnId="{EFA016E1-BD8A-427C-A007-04F7BFB1390F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sz="1000" b="1" spc="0" baseline="0">
            <a:cs typeface="B Nazanin" panose="00000400000000000000" pitchFamily="2" charset="-78"/>
          </a:endParaRPr>
        </a:p>
      </dgm:t>
    </dgm:pt>
    <dgm:pt modelId="{22717749-02B0-4BC8-B1B5-F38104FC26C1}" type="sibTrans" cxnId="{EFA016E1-BD8A-427C-A007-04F7BFB1390F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sz="1000" b="1" spc="0" baseline="0">
            <a:cs typeface="B Nazanin" panose="00000400000000000000" pitchFamily="2" charset="-78"/>
          </a:endParaRPr>
        </a:p>
      </dgm:t>
    </dgm:pt>
    <dgm:pt modelId="{5F04A0F6-8CAE-4740-8431-D6E07C587548}">
      <dgm:prSet phldrT="[Text]" custT="1"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r>
            <a:rPr lang="fa-IR" sz="1600" b="1" spc="0" baseline="0" dirty="0" smtClean="0">
              <a:cs typeface="B Nazanin" panose="00000400000000000000" pitchFamily="2" charset="-78"/>
            </a:rPr>
            <a:t>ارگان تمدن‌سازی</a:t>
          </a:r>
          <a:endParaRPr lang="en-US" sz="1600" b="1" spc="0" baseline="0" dirty="0">
            <a:cs typeface="B Nazanin" panose="00000400000000000000" pitchFamily="2" charset="-78"/>
          </a:endParaRPr>
        </a:p>
      </dgm:t>
    </dgm:pt>
    <dgm:pt modelId="{8B92F341-C2A4-42C4-AB93-41E2CA2507B5}" type="parTrans" cxnId="{6DDB8DAE-F6A5-4A37-8081-97D79CA036F7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sz="1000" b="1" spc="0" baseline="0">
            <a:cs typeface="B Nazanin" panose="00000400000000000000" pitchFamily="2" charset="-78"/>
          </a:endParaRPr>
        </a:p>
      </dgm:t>
    </dgm:pt>
    <dgm:pt modelId="{03D7BA95-A115-4A32-9FDD-4DBFF009E363}" type="sibTrans" cxnId="{6DDB8DAE-F6A5-4A37-8081-97D79CA036F7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sz="1000" b="1" spc="0" baseline="0">
            <a:cs typeface="B Nazanin" panose="00000400000000000000" pitchFamily="2" charset="-78"/>
          </a:endParaRPr>
        </a:p>
      </dgm:t>
    </dgm:pt>
    <dgm:pt modelId="{A007790C-3C91-407A-9099-9446F1D7B330}">
      <dgm:prSet phldrT="[Text]" custT="1"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r>
            <a:rPr lang="fa-IR" sz="1600" b="1" spc="0" baseline="0" dirty="0" smtClean="0">
              <a:cs typeface="B Nazanin" panose="00000400000000000000" pitchFamily="2" charset="-78"/>
            </a:rPr>
            <a:t>مبادی تمدن‌سازی</a:t>
          </a:r>
          <a:endParaRPr lang="en-US" sz="1600" b="1" spc="0" baseline="0" dirty="0">
            <a:cs typeface="B Nazanin" panose="00000400000000000000" pitchFamily="2" charset="-78"/>
          </a:endParaRPr>
        </a:p>
      </dgm:t>
    </dgm:pt>
    <dgm:pt modelId="{E326B2A5-0B61-49B2-B10F-674E0E04546B}" type="parTrans" cxnId="{B7F4CE0B-335C-46D0-848A-8CD3D9AD3C60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sz="1000" b="1" spc="0" baseline="0">
            <a:cs typeface="B Nazanin" panose="00000400000000000000" pitchFamily="2" charset="-78"/>
          </a:endParaRPr>
        </a:p>
      </dgm:t>
    </dgm:pt>
    <dgm:pt modelId="{F2765F70-387E-49E5-B8CA-5BAE800C08D9}" type="sibTrans" cxnId="{B7F4CE0B-335C-46D0-848A-8CD3D9AD3C60}">
      <dgm:prSet/>
      <dgm:spPr/>
      <dgm:t>
        <a:bodyPr/>
        <a:lstStyle/>
        <a:p>
          <a:pPr marL="0">
            <a:spcBef>
              <a:spcPts val="1800"/>
            </a:spcBef>
            <a:spcAft>
              <a:spcPts val="1800"/>
            </a:spcAft>
          </a:pPr>
          <a:endParaRPr lang="en-US" sz="1000" b="1" spc="0" baseline="0">
            <a:cs typeface="B Nazanin" panose="00000400000000000000" pitchFamily="2" charset="-78"/>
          </a:endParaRPr>
        </a:p>
      </dgm:t>
    </dgm:pt>
    <dgm:pt modelId="{53C582AB-8638-4190-81C9-D6F5238D54C6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sz="1800" b="1" spc="0" baseline="0" dirty="0" smtClean="0">
              <a:cs typeface="B Nazanin" panose="00000400000000000000" pitchFamily="2" charset="-78"/>
            </a:rPr>
            <a:t>وحدت و بیداری اسلامی</a:t>
          </a:r>
          <a:endParaRPr lang="en-US" sz="1800" dirty="0"/>
        </a:p>
      </dgm:t>
    </dgm:pt>
    <dgm:pt modelId="{1A698FB2-431B-4BEE-8346-6FCF2C9728C4}" type="parTrans" cxnId="{AC94F5E2-C144-4100-88E4-BBF1B5C6CEDC}">
      <dgm:prSet/>
      <dgm:spPr/>
      <dgm:t>
        <a:bodyPr/>
        <a:lstStyle/>
        <a:p>
          <a:endParaRPr lang="en-US" sz="1000"/>
        </a:p>
      </dgm:t>
    </dgm:pt>
    <dgm:pt modelId="{8ACDBC79-D455-4107-9E20-51F68A320A04}" type="sibTrans" cxnId="{AC94F5E2-C144-4100-88E4-BBF1B5C6CEDC}">
      <dgm:prSet/>
      <dgm:spPr/>
      <dgm:t>
        <a:bodyPr/>
        <a:lstStyle/>
        <a:p>
          <a:endParaRPr lang="en-US" sz="1000"/>
        </a:p>
      </dgm:t>
    </dgm:pt>
    <dgm:pt modelId="{8EBCBE2F-EEFB-4472-9FB6-D248A1287493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sz="1800" b="1" spc="0" baseline="0" dirty="0" smtClean="0">
              <a:cs typeface="B Nazanin" panose="00000400000000000000" pitchFamily="2" charset="-78"/>
            </a:rPr>
            <a:t>عزت و استقلال ملی</a:t>
          </a:r>
          <a:endParaRPr lang="en-US" sz="1800" dirty="0"/>
        </a:p>
      </dgm:t>
    </dgm:pt>
    <dgm:pt modelId="{7EE230F4-4BF7-40B5-AED0-0234F0AC7E0E}" type="parTrans" cxnId="{A4113E3E-BBFF-4D3A-983A-979D7E532387}">
      <dgm:prSet/>
      <dgm:spPr/>
      <dgm:t>
        <a:bodyPr/>
        <a:lstStyle/>
        <a:p>
          <a:endParaRPr lang="en-US" sz="1000"/>
        </a:p>
      </dgm:t>
    </dgm:pt>
    <dgm:pt modelId="{0FFECF04-439E-4C79-BF16-3B5D6B810519}" type="sibTrans" cxnId="{A4113E3E-BBFF-4D3A-983A-979D7E532387}">
      <dgm:prSet/>
      <dgm:spPr/>
      <dgm:t>
        <a:bodyPr/>
        <a:lstStyle/>
        <a:p>
          <a:endParaRPr lang="en-US" sz="1000"/>
        </a:p>
      </dgm:t>
    </dgm:pt>
    <dgm:pt modelId="{D43C3367-BFB2-4518-A331-A9191EE79FD6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sz="1800" b="1" spc="0" baseline="0" dirty="0" smtClean="0">
              <a:cs typeface="B Nazanin" panose="00000400000000000000" pitchFamily="2" charset="-78"/>
            </a:rPr>
            <a:t>استکبارستیزی</a:t>
          </a:r>
          <a:endParaRPr lang="en-US" sz="1800" dirty="0"/>
        </a:p>
      </dgm:t>
    </dgm:pt>
    <dgm:pt modelId="{915DB76D-1FD1-43F9-8A21-D540C96C97FD}" type="parTrans" cxnId="{C3C64573-0649-48CC-B625-3490EAA8F1F5}">
      <dgm:prSet/>
      <dgm:spPr/>
      <dgm:t>
        <a:bodyPr/>
        <a:lstStyle/>
        <a:p>
          <a:endParaRPr lang="en-US"/>
        </a:p>
      </dgm:t>
    </dgm:pt>
    <dgm:pt modelId="{2997E80B-5C8D-4175-ACC4-1D6DB372A662}" type="sibTrans" cxnId="{C3C64573-0649-48CC-B625-3490EAA8F1F5}">
      <dgm:prSet/>
      <dgm:spPr/>
      <dgm:t>
        <a:bodyPr/>
        <a:lstStyle/>
        <a:p>
          <a:endParaRPr lang="en-US"/>
        </a:p>
      </dgm:t>
    </dgm:pt>
    <dgm:pt modelId="{022A7B25-F2E8-4C35-A940-7D7CAD5AF5C2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sz="1800" b="1" spc="0" baseline="0" dirty="0" smtClean="0">
              <a:cs typeface="B Nazanin" panose="00000400000000000000" pitchFamily="2" charset="-78"/>
            </a:rPr>
            <a:t>امیدسازی</a:t>
          </a:r>
          <a:endParaRPr lang="en-US" sz="1800" dirty="0"/>
        </a:p>
      </dgm:t>
    </dgm:pt>
    <dgm:pt modelId="{8EAC31F4-AEFF-4565-9AF2-42C637DA07AE}" type="parTrans" cxnId="{02D17E69-90B2-4C1F-AEA1-E92BFB62D9F8}">
      <dgm:prSet/>
      <dgm:spPr/>
      <dgm:t>
        <a:bodyPr/>
        <a:lstStyle/>
        <a:p>
          <a:endParaRPr lang="en-US"/>
        </a:p>
      </dgm:t>
    </dgm:pt>
    <dgm:pt modelId="{081AA0D6-E4F9-41C1-8BEA-640BE833DFF8}" type="sibTrans" cxnId="{02D17E69-90B2-4C1F-AEA1-E92BFB62D9F8}">
      <dgm:prSet/>
      <dgm:spPr/>
      <dgm:t>
        <a:bodyPr/>
        <a:lstStyle/>
        <a:p>
          <a:endParaRPr lang="en-US"/>
        </a:p>
      </dgm:t>
    </dgm:pt>
    <dgm:pt modelId="{C514972B-E286-4005-9D27-6E3695AC8F5A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sz="1800" b="1" spc="0" baseline="0" dirty="0" smtClean="0">
              <a:cs typeface="B Nazanin" panose="00000400000000000000" pitchFamily="2" charset="-78"/>
            </a:rPr>
            <a:t>جوان‌گرایی (آتش به اختیار) </a:t>
          </a:r>
          <a:endParaRPr lang="en-US" sz="1800" dirty="0"/>
        </a:p>
      </dgm:t>
    </dgm:pt>
    <dgm:pt modelId="{EDE2E89A-8BAE-4127-8F87-224EAF070930}" type="parTrans" cxnId="{E67D4352-DC8F-46DD-A6D0-E7A80F607C89}">
      <dgm:prSet/>
      <dgm:spPr/>
      <dgm:t>
        <a:bodyPr/>
        <a:lstStyle/>
        <a:p>
          <a:endParaRPr lang="en-US"/>
        </a:p>
      </dgm:t>
    </dgm:pt>
    <dgm:pt modelId="{6E6B4F45-A499-4BBB-8185-E94C8AA2F760}" type="sibTrans" cxnId="{E67D4352-DC8F-46DD-A6D0-E7A80F607C89}">
      <dgm:prSet/>
      <dgm:spPr/>
      <dgm:t>
        <a:bodyPr/>
        <a:lstStyle/>
        <a:p>
          <a:endParaRPr lang="en-US"/>
        </a:p>
      </dgm:t>
    </dgm:pt>
    <dgm:pt modelId="{3C6552AB-F35E-41D1-83E0-98F6048D04E9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sz="1800" b="1" spc="0" baseline="0" dirty="0" smtClean="0">
              <a:cs typeface="B Nazanin" panose="00000400000000000000" pitchFamily="2" charset="-78"/>
            </a:rPr>
            <a:t>جهاد و مقاومت</a:t>
          </a:r>
          <a:endParaRPr lang="en-US" sz="1800" dirty="0"/>
        </a:p>
      </dgm:t>
    </dgm:pt>
    <dgm:pt modelId="{1E9B95D4-A30F-486E-A666-41B675A64CC0}" type="parTrans" cxnId="{024B5EE1-DE6C-4C96-836B-BF5FA83B986C}">
      <dgm:prSet/>
      <dgm:spPr/>
      <dgm:t>
        <a:bodyPr/>
        <a:lstStyle/>
        <a:p>
          <a:endParaRPr lang="en-US"/>
        </a:p>
      </dgm:t>
    </dgm:pt>
    <dgm:pt modelId="{779D8AA9-549C-42E4-B716-BEC12D3D16E6}" type="sibTrans" cxnId="{024B5EE1-DE6C-4C96-836B-BF5FA83B986C}">
      <dgm:prSet/>
      <dgm:spPr/>
      <dgm:t>
        <a:bodyPr/>
        <a:lstStyle/>
        <a:p>
          <a:endParaRPr lang="en-US"/>
        </a:p>
      </dgm:t>
    </dgm:pt>
    <dgm:pt modelId="{54FCCA3C-88BD-4E73-86A1-52A9E5E7FD6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b="1" spc="0" baseline="0" dirty="0" smtClean="0">
              <a:cs typeface="B Nazanin" panose="00000400000000000000" pitchFamily="2" charset="-78"/>
            </a:rPr>
            <a:t>جهاد علمی</a:t>
          </a:r>
          <a:endParaRPr lang="en-US" dirty="0"/>
        </a:p>
      </dgm:t>
    </dgm:pt>
    <dgm:pt modelId="{2E0B523D-8D39-4DDA-A95C-783A3E5C38DA}" type="parTrans" cxnId="{E6D410F9-420F-4A23-9202-288236E4E7CC}">
      <dgm:prSet/>
      <dgm:spPr/>
      <dgm:t>
        <a:bodyPr/>
        <a:lstStyle/>
        <a:p>
          <a:endParaRPr lang="en-US"/>
        </a:p>
      </dgm:t>
    </dgm:pt>
    <dgm:pt modelId="{558DD57E-C97E-478C-A22C-410DB0C82C0F}" type="sibTrans" cxnId="{E6D410F9-420F-4A23-9202-288236E4E7CC}">
      <dgm:prSet/>
      <dgm:spPr/>
      <dgm:t>
        <a:bodyPr/>
        <a:lstStyle/>
        <a:p>
          <a:endParaRPr lang="en-US"/>
        </a:p>
      </dgm:t>
    </dgm:pt>
    <dgm:pt modelId="{8A8EDF76-A019-457D-A511-420B07A78AB3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b="1" spc="0" baseline="0" dirty="0" smtClean="0">
              <a:cs typeface="B Nazanin" panose="00000400000000000000" pitchFamily="2" charset="-78"/>
            </a:rPr>
            <a:t>مدیریت جهادی</a:t>
          </a:r>
          <a:endParaRPr lang="en-US" dirty="0"/>
        </a:p>
      </dgm:t>
    </dgm:pt>
    <dgm:pt modelId="{DC9159D1-AD55-4A02-96B3-087AD4446D26}" type="parTrans" cxnId="{DDB26D80-1A7B-4011-B2E2-910F5AEB5606}">
      <dgm:prSet/>
      <dgm:spPr/>
      <dgm:t>
        <a:bodyPr/>
        <a:lstStyle/>
        <a:p>
          <a:endParaRPr lang="en-US"/>
        </a:p>
      </dgm:t>
    </dgm:pt>
    <dgm:pt modelId="{75467584-F1FF-4043-A232-317F9C904E76}" type="sibTrans" cxnId="{DDB26D80-1A7B-4011-B2E2-910F5AEB5606}">
      <dgm:prSet/>
      <dgm:spPr/>
      <dgm:t>
        <a:bodyPr/>
        <a:lstStyle/>
        <a:p>
          <a:endParaRPr lang="en-US"/>
        </a:p>
      </dgm:t>
    </dgm:pt>
    <dgm:pt modelId="{2CCF5EB9-C302-46D9-AE4B-3D932663BC6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b="1" spc="0" baseline="0" dirty="0" smtClean="0">
              <a:cs typeface="B Nazanin" panose="00000400000000000000" pitchFamily="2" charset="-78"/>
            </a:rPr>
            <a:t>پیشرفت اسلامی</a:t>
          </a:r>
          <a:endParaRPr lang="en-US" dirty="0"/>
        </a:p>
      </dgm:t>
    </dgm:pt>
    <dgm:pt modelId="{89D0B75C-F5EF-4FFB-93C4-BB4069119E44}" type="parTrans" cxnId="{21F4CC22-3205-43E1-A208-D91F141B302B}">
      <dgm:prSet/>
      <dgm:spPr/>
      <dgm:t>
        <a:bodyPr/>
        <a:lstStyle/>
        <a:p>
          <a:endParaRPr lang="en-US"/>
        </a:p>
      </dgm:t>
    </dgm:pt>
    <dgm:pt modelId="{012C270E-6E96-4B2A-9126-946FAC9E370F}" type="sibTrans" cxnId="{21F4CC22-3205-43E1-A208-D91F141B302B}">
      <dgm:prSet/>
      <dgm:spPr/>
      <dgm:t>
        <a:bodyPr/>
        <a:lstStyle/>
        <a:p>
          <a:endParaRPr lang="en-US"/>
        </a:p>
      </dgm:t>
    </dgm:pt>
    <dgm:pt modelId="{ED5D5D3E-D6E7-4052-A170-4C38AD07FB1D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b="1" spc="0" baseline="0" dirty="0" smtClean="0">
              <a:cs typeface="B Nazanin" panose="00000400000000000000" pitchFamily="2" charset="-78"/>
            </a:rPr>
            <a:t>تمدن اسلامی</a:t>
          </a:r>
          <a:endParaRPr lang="en-US" dirty="0"/>
        </a:p>
      </dgm:t>
    </dgm:pt>
    <dgm:pt modelId="{235AFD04-3D63-4482-A488-FD8115630870}" type="parTrans" cxnId="{1610C91A-DF2F-4F10-BDB4-DCB5ADA3AE99}">
      <dgm:prSet/>
      <dgm:spPr/>
      <dgm:t>
        <a:bodyPr/>
        <a:lstStyle/>
        <a:p>
          <a:endParaRPr lang="en-US"/>
        </a:p>
      </dgm:t>
    </dgm:pt>
    <dgm:pt modelId="{44A5BA2B-1E97-4250-84BF-A9ADBE2AEB6D}" type="sibTrans" cxnId="{1610C91A-DF2F-4F10-BDB4-DCB5ADA3AE99}">
      <dgm:prSet/>
      <dgm:spPr/>
      <dgm:t>
        <a:bodyPr/>
        <a:lstStyle/>
        <a:p>
          <a:endParaRPr lang="en-US"/>
        </a:p>
      </dgm:t>
    </dgm:pt>
    <dgm:pt modelId="{A7037490-B504-46ED-BA30-EA58D60734E5}" type="pres">
      <dgm:prSet presAssocID="{0585D19F-FC20-4213-8F0F-582DB4A172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1B0545F-EE26-4C35-93B9-0D987BA58071}" type="pres">
      <dgm:prSet presAssocID="{883F209D-00AA-4DC6-AE99-81375EAE9979}" presName="hierRoot1" presStyleCnt="0">
        <dgm:presLayoutVars>
          <dgm:hierBranch val="init"/>
        </dgm:presLayoutVars>
      </dgm:prSet>
      <dgm:spPr/>
    </dgm:pt>
    <dgm:pt modelId="{C339750F-75C4-41F0-8676-C0052C970059}" type="pres">
      <dgm:prSet presAssocID="{883F209D-00AA-4DC6-AE99-81375EAE9979}" presName="rootComposite1" presStyleCnt="0"/>
      <dgm:spPr/>
    </dgm:pt>
    <dgm:pt modelId="{CBBEA292-5852-4D2F-B9F2-77A39F5AEE2A}" type="pres">
      <dgm:prSet presAssocID="{883F209D-00AA-4DC6-AE99-81375EAE9979}" presName="rootText1" presStyleLbl="node0" presStyleIdx="0" presStyleCnt="1" custScaleX="179574" custScaleY="65611">
        <dgm:presLayoutVars>
          <dgm:chPref val="3"/>
        </dgm:presLayoutVars>
      </dgm:prSet>
      <dgm:spPr/>
    </dgm:pt>
    <dgm:pt modelId="{EC88B178-5CE7-4412-A859-B2F021AD8B4A}" type="pres">
      <dgm:prSet presAssocID="{883F209D-00AA-4DC6-AE99-81375EAE9979}" presName="rootConnector1" presStyleLbl="node1" presStyleIdx="0" presStyleCnt="0"/>
      <dgm:spPr/>
    </dgm:pt>
    <dgm:pt modelId="{BD92AB87-F73F-4147-9E0B-32D2225E47B9}" type="pres">
      <dgm:prSet presAssocID="{883F209D-00AA-4DC6-AE99-81375EAE9979}" presName="hierChild2" presStyleCnt="0"/>
      <dgm:spPr/>
    </dgm:pt>
    <dgm:pt modelId="{DDDAAB1E-17BC-4C53-BD5A-987DA8B5B21D}" type="pres">
      <dgm:prSet presAssocID="{8B92F341-C2A4-42C4-AB93-41E2CA2507B5}" presName="Name37" presStyleLbl="parChTrans1D2" presStyleIdx="0" presStyleCnt="2"/>
      <dgm:spPr/>
    </dgm:pt>
    <dgm:pt modelId="{68D53F0A-23F9-487F-A419-9EB525F6C74E}" type="pres">
      <dgm:prSet presAssocID="{5F04A0F6-8CAE-4740-8431-D6E07C587548}" presName="hierRoot2" presStyleCnt="0">
        <dgm:presLayoutVars>
          <dgm:hierBranch val="l"/>
        </dgm:presLayoutVars>
      </dgm:prSet>
      <dgm:spPr/>
    </dgm:pt>
    <dgm:pt modelId="{ECB798D9-4A5D-4650-B9F5-C88047921823}" type="pres">
      <dgm:prSet presAssocID="{5F04A0F6-8CAE-4740-8431-D6E07C587548}" presName="rootComposite" presStyleCnt="0"/>
      <dgm:spPr/>
    </dgm:pt>
    <dgm:pt modelId="{2EB63F85-D757-4310-B700-CAB701C4A82C}" type="pres">
      <dgm:prSet presAssocID="{5F04A0F6-8CAE-4740-8431-D6E07C587548}" presName="rootText" presStyleLbl="node2" presStyleIdx="0" presStyleCnt="2" custScaleY="570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51AB14-363A-4EF3-9D21-226590F9023C}" type="pres">
      <dgm:prSet presAssocID="{5F04A0F6-8CAE-4740-8431-D6E07C587548}" presName="rootConnector" presStyleLbl="node2" presStyleIdx="0" presStyleCnt="2"/>
      <dgm:spPr/>
    </dgm:pt>
    <dgm:pt modelId="{D28105FA-5182-4A2D-9928-6EA3EF84D057}" type="pres">
      <dgm:prSet presAssocID="{5F04A0F6-8CAE-4740-8431-D6E07C587548}" presName="hierChild4" presStyleCnt="0"/>
      <dgm:spPr/>
    </dgm:pt>
    <dgm:pt modelId="{52B9FB7A-B759-44D8-A54A-F3DD7104FA0E}" type="pres">
      <dgm:prSet presAssocID="{2E0B523D-8D39-4DDA-A95C-783A3E5C38DA}" presName="Name50" presStyleLbl="parChTrans1D3" presStyleIdx="0" presStyleCnt="10"/>
      <dgm:spPr/>
    </dgm:pt>
    <dgm:pt modelId="{0885A82D-C95F-4877-ADE7-9A0A893A8A4F}" type="pres">
      <dgm:prSet presAssocID="{54FCCA3C-88BD-4E73-86A1-52A9E5E7FD66}" presName="hierRoot2" presStyleCnt="0">
        <dgm:presLayoutVars>
          <dgm:hierBranch val="r"/>
        </dgm:presLayoutVars>
      </dgm:prSet>
      <dgm:spPr/>
    </dgm:pt>
    <dgm:pt modelId="{3573452C-6F68-4CA8-9625-A054A896B99F}" type="pres">
      <dgm:prSet presAssocID="{54FCCA3C-88BD-4E73-86A1-52A9E5E7FD66}" presName="rootComposite" presStyleCnt="0"/>
      <dgm:spPr/>
    </dgm:pt>
    <dgm:pt modelId="{17552DBB-D1AD-4721-BFCE-F7238ADEB9D9}" type="pres">
      <dgm:prSet presAssocID="{54FCCA3C-88BD-4E73-86A1-52A9E5E7FD66}" presName="rootText" presStyleLbl="node3" presStyleIdx="0" presStyleCnt="10" custScaleX="167497" custScaleY="54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B67629-E5CD-48C0-80BC-5E5EF8118902}" type="pres">
      <dgm:prSet presAssocID="{54FCCA3C-88BD-4E73-86A1-52A9E5E7FD66}" presName="rootConnector" presStyleLbl="node3" presStyleIdx="0" presStyleCnt="10"/>
      <dgm:spPr/>
    </dgm:pt>
    <dgm:pt modelId="{E5B24277-A1CA-4F32-9B60-AE825006E289}" type="pres">
      <dgm:prSet presAssocID="{54FCCA3C-88BD-4E73-86A1-52A9E5E7FD66}" presName="hierChild4" presStyleCnt="0"/>
      <dgm:spPr/>
    </dgm:pt>
    <dgm:pt modelId="{74E1E437-8A97-4340-B470-6B99C999335B}" type="pres">
      <dgm:prSet presAssocID="{54FCCA3C-88BD-4E73-86A1-52A9E5E7FD66}" presName="hierChild5" presStyleCnt="0"/>
      <dgm:spPr/>
    </dgm:pt>
    <dgm:pt modelId="{F660E910-4B37-4564-A647-F7BFB6FF385A}" type="pres">
      <dgm:prSet presAssocID="{DC9159D1-AD55-4A02-96B3-087AD4446D26}" presName="Name50" presStyleLbl="parChTrans1D3" presStyleIdx="1" presStyleCnt="10"/>
      <dgm:spPr/>
    </dgm:pt>
    <dgm:pt modelId="{32057DA9-4648-41C0-A481-8EC5E22E9B69}" type="pres">
      <dgm:prSet presAssocID="{8A8EDF76-A019-457D-A511-420B07A78AB3}" presName="hierRoot2" presStyleCnt="0">
        <dgm:presLayoutVars>
          <dgm:hierBranch val="init"/>
        </dgm:presLayoutVars>
      </dgm:prSet>
      <dgm:spPr/>
    </dgm:pt>
    <dgm:pt modelId="{C72188F1-0EAA-4DBA-A686-DB97DD34CC2D}" type="pres">
      <dgm:prSet presAssocID="{8A8EDF76-A019-457D-A511-420B07A78AB3}" presName="rootComposite" presStyleCnt="0"/>
      <dgm:spPr/>
    </dgm:pt>
    <dgm:pt modelId="{848D3A45-B698-4711-8281-69DA0B895DCA}" type="pres">
      <dgm:prSet presAssocID="{8A8EDF76-A019-457D-A511-420B07A78AB3}" presName="rootText" presStyleLbl="node3" presStyleIdx="1" presStyleCnt="10" custScaleX="167497" custScaleY="54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F26314-7FB3-4C9D-A9E9-C1A1A17D4642}" type="pres">
      <dgm:prSet presAssocID="{8A8EDF76-A019-457D-A511-420B07A78AB3}" presName="rootConnector" presStyleLbl="node3" presStyleIdx="1" presStyleCnt="10"/>
      <dgm:spPr/>
    </dgm:pt>
    <dgm:pt modelId="{FF46D5AF-AE39-4276-BC98-AD9D58FAE36D}" type="pres">
      <dgm:prSet presAssocID="{8A8EDF76-A019-457D-A511-420B07A78AB3}" presName="hierChild4" presStyleCnt="0"/>
      <dgm:spPr/>
    </dgm:pt>
    <dgm:pt modelId="{3EF7C7FE-EC7C-40B3-9E96-E4ED350CDA06}" type="pres">
      <dgm:prSet presAssocID="{8A8EDF76-A019-457D-A511-420B07A78AB3}" presName="hierChild5" presStyleCnt="0"/>
      <dgm:spPr/>
    </dgm:pt>
    <dgm:pt modelId="{5050563E-A234-4BA0-812F-AC4B475547D2}" type="pres">
      <dgm:prSet presAssocID="{89D0B75C-F5EF-4FFB-93C4-BB4069119E44}" presName="Name50" presStyleLbl="parChTrans1D3" presStyleIdx="2" presStyleCnt="10"/>
      <dgm:spPr/>
    </dgm:pt>
    <dgm:pt modelId="{2D06CEB5-B04C-4906-989C-C8868A4575C7}" type="pres">
      <dgm:prSet presAssocID="{2CCF5EB9-C302-46D9-AE4B-3D932663BC66}" presName="hierRoot2" presStyleCnt="0">
        <dgm:presLayoutVars>
          <dgm:hierBranch val="init"/>
        </dgm:presLayoutVars>
      </dgm:prSet>
      <dgm:spPr/>
    </dgm:pt>
    <dgm:pt modelId="{A4B90630-4B32-40BB-BB63-9B0AE847D824}" type="pres">
      <dgm:prSet presAssocID="{2CCF5EB9-C302-46D9-AE4B-3D932663BC66}" presName="rootComposite" presStyleCnt="0"/>
      <dgm:spPr/>
    </dgm:pt>
    <dgm:pt modelId="{3B8658BA-7C86-45A0-960A-0D4CC4CC6FAE}" type="pres">
      <dgm:prSet presAssocID="{2CCF5EB9-C302-46D9-AE4B-3D932663BC66}" presName="rootText" presStyleLbl="node3" presStyleIdx="2" presStyleCnt="10" custScaleX="167497" custScaleY="54302">
        <dgm:presLayoutVars>
          <dgm:chPref val="3"/>
        </dgm:presLayoutVars>
      </dgm:prSet>
      <dgm:spPr/>
    </dgm:pt>
    <dgm:pt modelId="{41760C37-0080-4254-8338-00DEC8ECFA4D}" type="pres">
      <dgm:prSet presAssocID="{2CCF5EB9-C302-46D9-AE4B-3D932663BC66}" presName="rootConnector" presStyleLbl="node3" presStyleIdx="2" presStyleCnt="10"/>
      <dgm:spPr/>
    </dgm:pt>
    <dgm:pt modelId="{BD51257C-9E46-46A5-B351-022210B45E26}" type="pres">
      <dgm:prSet presAssocID="{2CCF5EB9-C302-46D9-AE4B-3D932663BC66}" presName="hierChild4" presStyleCnt="0"/>
      <dgm:spPr/>
    </dgm:pt>
    <dgm:pt modelId="{E41854CB-E8BF-4D0E-918C-3EC264B3AB26}" type="pres">
      <dgm:prSet presAssocID="{2CCF5EB9-C302-46D9-AE4B-3D932663BC66}" presName="hierChild5" presStyleCnt="0"/>
      <dgm:spPr/>
    </dgm:pt>
    <dgm:pt modelId="{D4C431D8-CD0F-4FA9-98D1-E315813F3D99}" type="pres">
      <dgm:prSet presAssocID="{235AFD04-3D63-4482-A488-FD8115630870}" presName="Name50" presStyleLbl="parChTrans1D3" presStyleIdx="3" presStyleCnt="10"/>
      <dgm:spPr/>
    </dgm:pt>
    <dgm:pt modelId="{F0B2060F-38F3-44D7-9EAA-27E0645A398E}" type="pres">
      <dgm:prSet presAssocID="{ED5D5D3E-D6E7-4052-A170-4C38AD07FB1D}" presName="hierRoot2" presStyleCnt="0">
        <dgm:presLayoutVars>
          <dgm:hierBranch val="init"/>
        </dgm:presLayoutVars>
      </dgm:prSet>
      <dgm:spPr/>
    </dgm:pt>
    <dgm:pt modelId="{2D747DA4-F169-409D-A55C-712D0D0CAF01}" type="pres">
      <dgm:prSet presAssocID="{ED5D5D3E-D6E7-4052-A170-4C38AD07FB1D}" presName="rootComposite" presStyleCnt="0"/>
      <dgm:spPr/>
    </dgm:pt>
    <dgm:pt modelId="{D811D687-FF3D-4986-8CBD-F1A4E2A1F4CF}" type="pres">
      <dgm:prSet presAssocID="{ED5D5D3E-D6E7-4052-A170-4C38AD07FB1D}" presName="rootText" presStyleLbl="node3" presStyleIdx="3" presStyleCnt="10" custScaleX="167497" custScaleY="54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4162C5-B8BA-499A-8B0B-8BA13D16371D}" type="pres">
      <dgm:prSet presAssocID="{ED5D5D3E-D6E7-4052-A170-4C38AD07FB1D}" presName="rootConnector" presStyleLbl="node3" presStyleIdx="3" presStyleCnt="10"/>
      <dgm:spPr/>
    </dgm:pt>
    <dgm:pt modelId="{A61E8BFE-E166-449C-8474-A0811FB5097A}" type="pres">
      <dgm:prSet presAssocID="{ED5D5D3E-D6E7-4052-A170-4C38AD07FB1D}" presName="hierChild4" presStyleCnt="0"/>
      <dgm:spPr/>
    </dgm:pt>
    <dgm:pt modelId="{AD0F2B7A-9C5C-42C9-B0A0-3C640345F34B}" type="pres">
      <dgm:prSet presAssocID="{ED5D5D3E-D6E7-4052-A170-4C38AD07FB1D}" presName="hierChild5" presStyleCnt="0"/>
      <dgm:spPr/>
    </dgm:pt>
    <dgm:pt modelId="{F30685A6-E80D-40F8-8CF7-5D4A0CC24BA2}" type="pres">
      <dgm:prSet presAssocID="{5F04A0F6-8CAE-4740-8431-D6E07C587548}" presName="hierChild5" presStyleCnt="0"/>
      <dgm:spPr/>
    </dgm:pt>
    <dgm:pt modelId="{562D271D-177A-4AD1-8F8D-7710ECB57EC4}" type="pres">
      <dgm:prSet presAssocID="{E326B2A5-0B61-49B2-B10F-674E0E04546B}" presName="Name37" presStyleLbl="parChTrans1D2" presStyleIdx="1" presStyleCnt="2"/>
      <dgm:spPr/>
    </dgm:pt>
    <dgm:pt modelId="{21AF1E95-571A-42DD-8825-84D934074DEE}" type="pres">
      <dgm:prSet presAssocID="{A007790C-3C91-407A-9099-9446F1D7B330}" presName="hierRoot2" presStyleCnt="0">
        <dgm:presLayoutVars>
          <dgm:hierBranch val="r"/>
        </dgm:presLayoutVars>
      </dgm:prSet>
      <dgm:spPr/>
    </dgm:pt>
    <dgm:pt modelId="{9DC80F1F-1F5C-4B62-ACF0-84526945DA7A}" type="pres">
      <dgm:prSet presAssocID="{A007790C-3C91-407A-9099-9446F1D7B330}" presName="rootComposite" presStyleCnt="0"/>
      <dgm:spPr/>
    </dgm:pt>
    <dgm:pt modelId="{A5F3C135-56A1-40D8-BDA4-DFDF794597D7}" type="pres">
      <dgm:prSet presAssocID="{A007790C-3C91-407A-9099-9446F1D7B330}" presName="rootText" presStyleLbl="node2" presStyleIdx="1" presStyleCnt="2" custScaleY="57019">
        <dgm:presLayoutVars>
          <dgm:chPref val="3"/>
        </dgm:presLayoutVars>
      </dgm:prSet>
      <dgm:spPr/>
    </dgm:pt>
    <dgm:pt modelId="{99B08FCC-CB35-4F81-BC91-24E01733CF60}" type="pres">
      <dgm:prSet presAssocID="{A007790C-3C91-407A-9099-9446F1D7B330}" presName="rootConnector" presStyleLbl="node2" presStyleIdx="1" presStyleCnt="2"/>
      <dgm:spPr/>
    </dgm:pt>
    <dgm:pt modelId="{227D12AE-8827-46C0-8AF7-D78FC5AD21AA}" type="pres">
      <dgm:prSet presAssocID="{A007790C-3C91-407A-9099-9446F1D7B330}" presName="hierChild4" presStyleCnt="0"/>
      <dgm:spPr/>
    </dgm:pt>
    <dgm:pt modelId="{6EC07388-E416-47FB-8C1F-E203D89BB791}" type="pres">
      <dgm:prSet presAssocID="{1A698FB2-431B-4BEE-8346-6FCF2C9728C4}" presName="Name50" presStyleLbl="parChTrans1D3" presStyleIdx="4" presStyleCnt="10"/>
      <dgm:spPr/>
    </dgm:pt>
    <dgm:pt modelId="{D8ACF0F2-A066-4EF8-93B9-616BAD0B4D5A}" type="pres">
      <dgm:prSet presAssocID="{53C582AB-8638-4190-81C9-D6F5238D54C6}" presName="hierRoot2" presStyleCnt="0">
        <dgm:presLayoutVars>
          <dgm:hierBranch val="r"/>
        </dgm:presLayoutVars>
      </dgm:prSet>
      <dgm:spPr/>
    </dgm:pt>
    <dgm:pt modelId="{4D1C1BB1-8E7A-455A-B416-7E1AA99403A1}" type="pres">
      <dgm:prSet presAssocID="{53C582AB-8638-4190-81C9-D6F5238D54C6}" presName="rootComposite" presStyleCnt="0"/>
      <dgm:spPr/>
    </dgm:pt>
    <dgm:pt modelId="{1BC19568-ADD4-4AA9-80BA-83DB53C65B15}" type="pres">
      <dgm:prSet presAssocID="{53C582AB-8638-4190-81C9-D6F5238D54C6}" presName="rootText" presStyleLbl="node3" presStyleIdx="4" presStyleCnt="10" custScaleX="167497" custScaleY="54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2CA11C-DED7-430A-B5BB-7EEF6D513AB4}" type="pres">
      <dgm:prSet presAssocID="{53C582AB-8638-4190-81C9-D6F5238D54C6}" presName="rootConnector" presStyleLbl="node3" presStyleIdx="4" presStyleCnt="10"/>
      <dgm:spPr/>
    </dgm:pt>
    <dgm:pt modelId="{80CF4B7C-458A-46A8-A32D-5A0F4BFAFB8A}" type="pres">
      <dgm:prSet presAssocID="{53C582AB-8638-4190-81C9-D6F5238D54C6}" presName="hierChild4" presStyleCnt="0"/>
      <dgm:spPr/>
    </dgm:pt>
    <dgm:pt modelId="{66D3FDBE-26D9-4816-A2D6-27D525486567}" type="pres">
      <dgm:prSet presAssocID="{53C582AB-8638-4190-81C9-D6F5238D54C6}" presName="hierChild5" presStyleCnt="0"/>
      <dgm:spPr/>
    </dgm:pt>
    <dgm:pt modelId="{26A798BC-B3C8-4274-B7F0-4AD3965DC92E}" type="pres">
      <dgm:prSet presAssocID="{7EE230F4-4BF7-40B5-AED0-0234F0AC7E0E}" presName="Name50" presStyleLbl="parChTrans1D3" presStyleIdx="5" presStyleCnt="10"/>
      <dgm:spPr/>
    </dgm:pt>
    <dgm:pt modelId="{6B662C4B-2661-4469-B1E0-3F4F6C194886}" type="pres">
      <dgm:prSet presAssocID="{8EBCBE2F-EEFB-4472-9FB6-D248A1287493}" presName="hierRoot2" presStyleCnt="0">
        <dgm:presLayoutVars>
          <dgm:hierBranch val="init"/>
        </dgm:presLayoutVars>
      </dgm:prSet>
      <dgm:spPr/>
    </dgm:pt>
    <dgm:pt modelId="{44C00D18-500E-46F5-9CD4-91CD52D73E19}" type="pres">
      <dgm:prSet presAssocID="{8EBCBE2F-EEFB-4472-9FB6-D248A1287493}" presName="rootComposite" presStyleCnt="0"/>
      <dgm:spPr/>
    </dgm:pt>
    <dgm:pt modelId="{67CEE826-4B07-4F63-BC90-F7F8CBC1D06C}" type="pres">
      <dgm:prSet presAssocID="{8EBCBE2F-EEFB-4472-9FB6-D248A1287493}" presName="rootText" presStyleLbl="node3" presStyleIdx="5" presStyleCnt="10" custScaleX="167497" custScaleY="54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3BAD38-EA04-481B-9739-8FAB8B9BCA7A}" type="pres">
      <dgm:prSet presAssocID="{8EBCBE2F-EEFB-4472-9FB6-D248A1287493}" presName="rootConnector" presStyleLbl="node3" presStyleIdx="5" presStyleCnt="10"/>
      <dgm:spPr/>
    </dgm:pt>
    <dgm:pt modelId="{680CB284-ECC4-4928-9C64-76F7D4E2674A}" type="pres">
      <dgm:prSet presAssocID="{8EBCBE2F-EEFB-4472-9FB6-D248A1287493}" presName="hierChild4" presStyleCnt="0"/>
      <dgm:spPr/>
    </dgm:pt>
    <dgm:pt modelId="{A37FF385-8AD5-4012-9A25-536113414F2D}" type="pres">
      <dgm:prSet presAssocID="{8EBCBE2F-EEFB-4472-9FB6-D248A1287493}" presName="hierChild5" presStyleCnt="0"/>
      <dgm:spPr/>
    </dgm:pt>
    <dgm:pt modelId="{F1323138-B4B5-4ABA-918C-4ECBD018E3B2}" type="pres">
      <dgm:prSet presAssocID="{915DB76D-1FD1-43F9-8A21-D540C96C97FD}" presName="Name50" presStyleLbl="parChTrans1D3" presStyleIdx="6" presStyleCnt="10"/>
      <dgm:spPr/>
    </dgm:pt>
    <dgm:pt modelId="{4C9B5DB0-2232-472E-87A7-7FAF620FF652}" type="pres">
      <dgm:prSet presAssocID="{D43C3367-BFB2-4518-A331-A9191EE79FD6}" presName="hierRoot2" presStyleCnt="0">
        <dgm:presLayoutVars>
          <dgm:hierBranch val="init"/>
        </dgm:presLayoutVars>
      </dgm:prSet>
      <dgm:spPr/>
    </dgm:pt>
    <dgm:pt modelId="{77B2EDA2-19DE-4DAF-8679-DB5864B1BE6C}" type="pres">
      <dgm:prSet presAssocID="{D43C3367-BFB2-4518-A331-A9191EE79FD6}" presName="rootComposite" presStyleCnt="0"/>
      <dgm:spPr/>
    </dgm:pt>
    <dgm:pt modelId="{B8254DF4-6FA1-46FE-81D4-6A106B6D1864}" type="pres">
      <dgm:prSet presAssocID="{D43C3367-BFB2-4518-A331-A9191EE79FD6}" presName="rootText" presStyleLbl="node3" presStyleIdx="6" presStyleCnt="10" custScaleX="167497" custScaleY="54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B227FE-EB2F-4D44-8311-E3C3CC353E04}" type="pres">
      <dgm:prSet presAssocID="{D43C3367-BFB2-4518-A331-A9191EE79FD6}" presName="rootConnector" presStyleLbl="node3" presStyleIdx="6" presStyleCnt="10"/>
      <dgm:spPr/>
    </dgm:pt>
    <dgm:pt modelId="{C1DDDD39-759B-4413-9F7E-8B4D99AAA053}" type="pres">
      <dgm:prSet presAssocID="{D43C3367-BFB2-4518-A331-A9191EE79FD6}" presName="hierChild4" presStyleCnt="0"/>
      <dgm:spPr/>
    </dgm:pt>
    <dgm:pt modelId="{31E87716-6B16-490C-81DE-50C07AC17779}" type="pres">
      <dgm:prSet presAssocID="{D43C3367-BFB2-4518-A331-A9191EE79FD6}" presName="hierChild5" presStyleCnt="0"/>
      <dgm:spPr/>
    </dgm:pt>
    <dgm:pt modelId="{C7F31FB5-972A-4BDA-AC41-3823DCD4969B}" type="pres">
      <dgm:prSet presAssocID="{1E9B95D4-A30F-486E-A666-41B675A64CC0}" presName="Name50" presStyleLbl="parChTrans1D3" presStyleIdx="7" presStyleCnt="10"/>
      <dgm:spPr/>
    </dgm:pt>
    <dgm:pt modelId="{AB1AB439-7976-4269-B4B3-01465AD65B16}" type="pres">
      <dgm:prSet presAssocID="{3C6552AB-F35E-41D1-83E0-98F6048D04E9}" presName="hierRoot2" presStyleCnt="0">
        <dgm:presLayoutVars>
          <dgm:hierBranch val="init"/>
        </dgm:presLayoutVars>
      </dgm:prSet>
      <dgm:spPr/>
    </dgm:pt>
    <dgm:pt modelId="{33303DDE-4CD5-4E84-BBB1-01480B105D9D}" type="pres">
      <dgm:prSet presAssocID="{3C6552AB-F35E-41D1-83E0-98F6048D04E9}" presName="rootComposite" presStyleCnt="0"/>
      <dgm:spPr/>
    </dgm:pt>
    <dgm:pt modelId="{95B4FC1C-7EE5-44E4-88BD-F18339EA5DFB}" type="pres">
      <dgm:prSet presAssocID="{3C6552AB-F35E-41D1-83E0-98F6048D04E9}" presName="rootText" presStyleLbl="node3" presStyleIdx="7" presStyleCnt="10" custScaleX="167497" custScaleY="54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602F9A-134F-41A8-B282-AFD718F517CB}" type="pres">
      <dgm:prSet presAssocID="{3C6552AB-F35E-41D1-83E0-98F6048D04E9}" presName="rootConnector" presStyleLbl="node3" presStyleIdx="7" presStyleCnt="10"/>
      <dgm:spPr/>
    </dgm:pt>
    <dgm:pt modelId="{EF4784D0-01B5-4773-B76E-0BBE33BFF6B9}" type="pres">
      <dgm:prSet presAssocID="{3C6552AB-F35E-41D1-83E0-98F6048D04E9}" presName="hierChild4" presStyleCnt="0"/>
      <dgm:spPr/>
    </dgm:pt>
    <dgm:pt modelId="{73D25922-7AA6-4707-89EC-3B81792CD924}" type="pres">
      <dgm:prSet presAssocID="{3C6552AB-F35E-41D1-83E0-98F6048D04E9}" presName="hierChild5" presStyleCnt="0"/>
      <dgm:spPr/>
    </dgm:pt>
    <dgm:pt modelId="{2EB36EA3-DF4C-468B-B910-46EC7AB713DE}" type="pres">
      <dgm:prSet presAssocID="{8EAC31F4-AEFF-4565-9AF2-42C637DA07AE}" presName="Name50" presStyleLbl="parChTrans1D3" presStyleIdx="8" presStyleCnt="10"/>
      <dgm:spPr/>
    </dgm:pt>
    <dgm:pt modelId="{A525EDD2-419F-4FE3-BAF1-FD45EBB89FAE}" type="pres">
      <dgm:prSet presAssocID="{022A7B25-F2E8-4C35-A940-7D7CAD5AF5C2}" presName="hierRoot2" presStyleCnt="0">
        <dgm:presLayoutVars>
          <dgm:hierBranch val="init"/>
        </dgm:presLayoutVars>
      </dgm:prSet>
      <dgm:spPr/>
    </dgm:pt>
    <dgm:pt modelId="{21B08A38-32DC-48AE-B727-AD5D3E78E4E2}" type="pres">
      <dgm:prSet presAssocID="{022A7B25-F2E8-4C35-A940-7D7CAD5AF5C2}" presName="rootComposite" presStyleCnt="0"/>
      <dgm:spPr/>
    </dgm:pt>
    <dgm:pt modelId="{D89511DE-1CB0-41E1-B703-E96348116CBE}" type="pres">
      <dgm:prSet presAssocID="{022A7B25-F2E8-4C35-A940-7D7CAD5AF5C2}" presName="rootText" presStyleLbl="node3" presStyleIdx="8" presStyleCnt="10" custScaleX="167497" custScaleY="54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D89C8B-166B-424C-A370-721DCC9DE844}" type="pres">
      <dgm:prSet presAssocID="{022A7B25-F2E8-4C35-A940-7D7CAD5AF5C2}" presName="rootConnector" presStyleLbl="node3" presStyleIdx="8" presStyleCnt="10"/>
      <dgm:spPr/>
    </dgm:pt>
    <dgm:pt modelId="{09DC0092-CFE8-4E52-B132-FFE912A3D3A9}" type="pres">
      <dgm:prSet presAssocID="{022A7B25-F2E8-4C35-A940-7D7CAD5AF5C2}" presName="hierChild4" presStyleCnt="0"/>
      <dgm:spPr/>
    </dgm:pt>
    <dgm:pt modelId="{04ED4EB7-38B2-4DD6-9E72-4B84CF7A0586}" type="pres">
      <dgm:prSet presAssocID="{022A7B25-F2E8-4C35-A940-7D7CAD5AF5C2}" presName="hierChild5" presStyleCnt="0"/>
      <dgm:spPr/>
    </dgm:pt>
    <dgm:pt modelId="{6F1813EF-1AE5-4D97-99F4-03710AD1AC8A}" type="pres">
      <dgm:prSet presAssocID="{EDE2E89A-8BAE-4127-8F87-224EAF070930}" presName="Name50" presStyleLbl="parChTrans1D3" presStyleIdx="9" presStyleCnt="10"/>
      <dgm:spPr/>
    </dgm:pt>
    <dgm:pt modelId="{1900F284-7514-43A8-AC13-BB12F6735DBE}" type="pres">
      <dgm:prSet presAssocID="{C514972B-E286-4005-9D27-6E3695AC8F5A}" presName="hierRoot2" presStyleCnt="0">
        <dgm:presLayoutVars>
          <dgm:hierBranch val="init"/>
        </dgm:presLayoutVars>
      </dgm:prSet>
      <dgm:spPr/>
    </dgm:pt>
    <dgm:pt modelId="{33B4D6CE-5C1C-4681-AD0C-C485934273CD}" type="pres">
      <dgm:prSet presAssocID="{C514972B-E286-4005-9D27-6E3695AC8F5A}" presName="rootComposite" presStyleCnt="0"/>
      <dgm:spPr/>
    </dgm:pt>
    <dgm:pt modelId="{0063D2FA-A78E-4A1F-9AA7-FEDCB2A7362A}" type="pres">
      <dgm:prSet presAssocID="{C514972B-E286-4005-9D27-6E3695AC8F5A}" presName="rootText" presStyleLbl="node3" presStyleIdx="9" presStyleCnt="10" custScaleX="167497" custScaleY="54302">
        <dgm:presLayoutVars>
          <dgm:chPref val="3"/>
        </dgm:presLayoutVars>
      </dgm:prSet>
      <dgm:spPr/>
    </dgm:pt>
    <dgm:pt modelId="{AB8BFD84-DC4B-45D3-94CC-5BA32A0D2A46}" type="pres">
      <dgm:prSet presAssocID="{C514972B-E286-4005-9D27-6E3695AC8F5A}" presName="rootConnector" presStyleLbl="node3" presStyleIdx="9" presStyleCnt="10"/>
      <dgm:spPr/>
    </dgm:pt>
    <dgm:pt modelId="{D1C62836-947B-4D59-BFCF-35CB7A8F7C4B}" type="pres">
      <dgm:prSet presAssocID="{C514972B-E286-4005-9D27-6E3695AC8F5A}" presName="hierChild4" presStyleCnt="0"/>
      <dgm:spPr/>
    </dgm:pt>
    <dgm:pt modelId="{47D00A36-ACE1-49A0-AB17-52C8F9FB4B73}" type="pres">
      <dgm:prSet presAssocID="{C514972B-E286-4005-9D27-6E3695AC8F5A}" presName="hierChild5" presStyleCnt="0"/>
      <dgm:spPr/>
    </dgm:pt>
    <dgm:pt modelId="{A22E5603-233E-4E0F-A2D7-42FF0046F5C3}" type="pres">
      <dgm:prSet presAssocID="{A007790C-3C91-407A-9099-9446F1D7B330}" presName="hierChild5" presStyleCnt="0"/>
      <dgm:spPr/>
    </dgm:pt>
    <dgm:pt modelId="{EDF05979-7DEA-4A31-B350-32D68BB65DC5}" type="pres">
      <dgm:prSet presAssocID="{883F209D-00AA-4DC6-AE99-81375EAE9979}" presName="hierChild3" presStyleCnt="0"/>
      <dgm:spPr/>
    </dgm:pt>
  </dgm:ptLst>
  <dgm:cxnLst>
    <dgm:cxn modelId="{A6AA8378-6F5B-4589-A174-0D24A60733BD}" type="presOf" srcId="{EDE2E89A-8BAE-4127-8F87-224EAF070930}" destId="{6F1813EF-1AE5-4D97-99F4-03710AD1AC8A}" srcOrd="0" destOrd="0" presId="urn:microsoft.com/office/officeart/2005/8/layout/orgChart1"/>
    <dgm:cxn modelId="{AC94F5E2-C144-4100-88E4-BBF1B5C6CEDC}" srcId="{A007790C-3C91-407A-9099-9446F1D7B330}" destId="{53C582AB-8638-4190-81C9-D6F5238D54C6}" srcOrd="0" destOrd="0" parTransId="{1A698FB2-431B-4BEE-8346-6FCF2C9728C4}" sibTransId="{8ACDBC79-D455-4107-9E20-51F68A320A04}"/>
    <dgm:cxn modelId="{5D5C89BA-D5E3-4214-9FEB-DDE3F24440F8}" type="presOf" srcId="{E326B2A5-0B61-49B2-B10F-674E0E04546B}" destId="{562D271D-177A-4AD1-8F8D-7710ECB57EC4}" srcOrd="0" destOrd="0" presId="urn:microsoft.com/office/officeart/2005/8/layout/orgChart1"/>
    <dgm:cxn modelId="{B7F4CE0B-335C-46D0-848A-8CD3D9AD3C60}" srcId="{883F209D-00AA-4DC6-AE99-81375EAE9979}" destId="{A007790C-3C91-407A-9099-9446F1D7B330}" srcOrd="1" destOrd="0" parTransId="{E326B2A5-0B61-49B2-B10F-674E0E04546B}" sibTransId="{F2765F70-387E-49E5-B8CA-5BAE800C08D9}"/>
    <dgm:cxn modelId="{CE84E559-CFD5-4197-A8B9-70ABF1302454}" type="presOf" srcId="{89D0B75C-F5EF-4FFB-93C4-BB4069119E44}" destId="{5050563E-A234-4BA0-812F-AC4B475547D2}" srcOrd="0" destOrd="0" presId="urn:microsoft.com/office/officeart/2005/8/layout/orgChart1"/>
    <dgm:cxn modelId="{451E02CD-3E81-433C-B0F7-D036D3529BC5}" type="presOf" srcId="{2E0B523D-8D39-4DDA-A95C-783A3E5C38DA}" destId="{52B9FB7A-B759-44D8-A54A-F3DD7104FA0E}" srcOrd="0" destOrd="0" presId="urn:microsoft.com/office/officeart/2005/8/layout/orgChart1"/>
    <dgm:cxn modelId="{4D2119B5-F005-4FEA-88F9-86948C522A24}" type="presOf" srcId="{0585D19F-FC20-4213-8F0F-582DB4A17243}" destId="{A7037490-B504-46ED-BA30-EA58D60734E5}" srcOrd="0" destOrd="0" presId="urn:microsoft.com/office/officeart/2005/8/layout/orgChart1"/>
    <dgm:cxn modelId="{5E3DE080-5F25-4460-BCF9-B93C7F1B568B}" type="presOf" srcId="{3C6552AB-F35E-41D1-83E0-98F6048D04E9}" destId="{95B4FC1C-7EE5-44E4-88BD-F18339EA5DFB}" srcOrd="0" destOrd="0" presId="urn:microsoft.com/office/officeart/2005/8/layout/orgChart1"/>
    <dgm:cxn modelId="{AE1878D6-E36F-44B7-A29F-3FA229AD6B79}" type="presOf" srcId="{DC9159D1-AD55-4A02-96B3-087AD4446D26}" destId="{F660E910-4B37-4564-A647-F7BFB6FF385A}" srcOrd="0" destOrd="0" presId="urn:microsoft.com/office/officeart/2005/8/layout/orgChart1"/>
    <dgm:cxn modelId="{230A01FB-DF93-4BC2-B960-E03DBFCB26E6}" type="presOf" srcId="{1A698FB2-431B-4BEE-8346-6FCF2C9728C4}" destId="{6EC07388-E416-47FB-8C1F-E203D89BB791}" srcOrd="0" destOrd="0" presId="urn:microsoft.com/office/officeart/2005/8/layout/orgChart1"/>
    <dgm:cxn modelId="{F2ADA7B9-547C-4265-B2EE-59006DF55F0A}" type="presOf" srcId="{5F04A0F6-8CAE-4740-8431-D6E07C587548}" destId="{AE51AB14-363A-4EF3-9D21-226590F9023C}" srcOrd="1" destOrd="0" presId="urn:microsoft.com/office/officeart/2005/8/layout/orgChart1"/>
    <dgm:cxn modelId="{21F4CC22-3205-43E1-A208-D91F141B302B}" srcId="{5F04A0F6-8CAE-4740-8431-D6E07C587548}" destId="{2CCF5EB9-C302-46D9-AE4B-3D932663BC66}" srcOrd="2" destOrd="0" parTransId="{89D0B75C-F5EF-4FFB-93C4-BB4069119E44}" sibTransId="{012C270E-6E96-4B2A-9126-946FAC9E370F}"/>
    <dgm:cxn modelId="{F8CFCFF6-06E0-474A-8960-4244471FEF81}" type="presOf" srcId="{8EBCBE2F-EEFB-4472-9FB6-D248A1287493}" destId="{DF3BAD38-EA04-481B-9739-8FAB8B9BCA7A}" srcOrd="1" destOrd="0" presId="urn:microsoft.com/office/officeart/2005/8/layout/orgChart1"/>
    <dgm:cxn modelId="{33B14042-70A6-4A53-AA1B-1822D16DAD0F}" type="presOf" srcId="{C514972B-E286-4005-9D27-6E3695AC8F5A}" destId="{0063D2FA-A78E-4A1F-9AA7-FEDCB2A7362A}" srcOrd="0" destOrd="0" presId="urn:microsoft.com/office/officeart/2005/8/layout/orgChart1"/>
    <dgm:cxn modelId="{EFA016E1-BD8A-427C-A007-04F7BFB1390F}" srcId="{0585D19F-FC20-4213-8F0F-582DB4A17243}" destId="{883F209D-00AA-4DC6-AE99-81375EAE9979}" srcOrd="0" destOrd="0" parTransId="{ED898FC1-4199-4CA7-A0A1-F0FB77416FBF}" sibTransId="{22717749-02B0-4BC8-B1B5-F38104FC26C1}"/>
    <dgm:cxn modelId="{9ECD461A-D350-4DCC-9236-063DDA60088C}" type="presOf" srcId="{883F209D-00AA-4DC6-AE99-81375EAE9979}" destId="{CBBEA292-5852-4D2F-B9F2-77A39F5AEE2A}" srcOrd="0" destOrd="0" presId="urn:microsoft.com/office/officeart/2005/8/layout/orgChart1"/>
    <dgm:cxn modelId="{F9BFADB6-CEF3-4ABD-87F5-0D4AE72D616C}" type="presOf" srcId="{A007790C-3C91-407A-9099-9446F1D7B330}" destId="{99B08FCC-CB35-4F81-BC91-24E01733CF60}" srcOrd="1" destOrd="0" presId="urn:microsoft.com/office/officeart/2005/8/layout/orgChart1"/>
    <dgm:cxn modelId="{399F0A9A-6E89-4CC0-B711-6EA9D4CC18A8}" type="presOf" srcId="{8EAC31F4-AEFF-4565-9AF2-42C637DA07AE}" destId="{2EB36EA3-DF4C-468B-B910-46EC7AB713DE}" srcOrd="0" destOrd="0" presId="urn:microsoft.com/office/officeart/2005/8/layout/orgChart1"/>
    <dgm:cxn modelId="{DDB26D80-1A7B-4011-B2E2-910F5AEB5606}" srcId="{5F04A0F6-8CAE-4740-8431-D6E07C587548}" destId="{8A8EDF76-A019-457D-A511-420B07A78AB3}" srcOrd="1" destOrd="0" parTransId="{DC9159D1-AD55-4A02-96B3-087AD4446D26}" sibTransId="{75467584-F1FF-4043-A232-317F9C904E76}"/>
    <dgm:cxn modelId="{FB32C1D6-50D8-44E8-A3BD-F4C27EBD3287}" type="presOf" srcId="{022A7B25-F2E8-4C35-A940-7D7CAD5AF5C2}" destId="{D89511DE-1CB0-41E1-B703-E96348116CBE}" srcOrd="0" destOrd="0" presId="urn:microsoft.com/office/officeart/2005/8/layout/orgChart1"/>
    <dgm:cxn modelId="{D54900B1-BF8C-4516-BEFF-F9BECCD42266}" type="presOf" srcId="{883F209D-00AA-4DC6-AE99-81375EAE9979}" destId="{EC88B178-5CE7-4412-A859-B2F021AD8B4A}" srcOrd="1" destOrd="0" presId="urn:microsoft.com/office/officeart/2005/8/layout/orgChart1"/>
    <dgm:cxn modelId="{AFD30440-F3BF-4875-BB4D-086E99C5FC98}" type="presOf" srcId="{ED5D5D3E-D6E7-4052-A170-4C38AD07FB1D}" destId="{6D4162C5-B8BA-499A-8B0B-8BA13D16371D}" srcOrd="1" destOrd="0" presId="urn:microsoft.com/office/officeart/2005/8/layout/orgChart1"/>
    <dgm:cxn modelId="{C5AFC63E-BDA8-4FC7-9D98-70B2FF20346B}" type="presOf" srcId="{022A7B25-F2E8-4C35-A940-7D7CAD5AF5C2}" destId="{EFD89C8B-166B-424C-A370-721DCC9DE844}" srcOrd="1" destOrd="0" presId="urn:microsoft.com/office/officeart/2005/8/layout/orgChart1"/>
    <dgm:cxn modelId="{E285A39A-6E15-4068-895F-69BC41490018}" type="presOf" srcId="{8B92F341-C2A4-42C4-AB93-41E2CA2507B5}" destId="{DDDAAB1E-17BC-4C53-BD5A-987DA8B5B21D}" srcOrd="0" destOrd="0" presId="urn:microsoft.com/office/officeart/2005/8/layout/orgChart1"/>
    <dgm:cxn modelId="{E6D410F9-420F-4A23-9202-288236E4E7CC}" srcId="{5F04A0F6-8CAE-4740-8431-D6E07C587548}" destId="{54FCCA3C-88BD-4E73-86A1-52A9E5E7FD66}" srcOrd="0" destOrd="0" parTransId="{2E0B523D-8D39-4DDA-A95C-783A3E5C38DA}" sibTransId="{558DD57E-C97E-478C-A22C-410DB0C82C0F}"/>
    <dgm:cxn modelId="{43FAA818-186F-4A51-9F9A-188D761C293A}" type="presOf" srcId="{5F04A0F6-8CAE-4740-8431-D6E07C587548}" destId="{2EB63F85-D757-4310-B700-CAB701C4A82C}" srcOrd="0" destOrd="0" presId="urn:microsoft.com/office/officeart/2005/8/layout/orgChart1"/>
    <dgm:cxn modelId="{9745892F-85DD-4A85-8314-82D916B73ABC}" type="presOf" srcId="{915DB76D-1FD1-43F9-8A21-D540C96C97FD}" destId="{F1323138-B4B5-4ABA-918C-4ECBD018E3B2}" srcOrd="0" destOrd="0" presId="urn:microsoft.com/office/officeart/2005/8/layout/orgChart1"/>
    <dgm:cxn modelId="{339A03E1-161D-4BDD-BEA0-4D00EF3D434B}" type="presOf" srcId="{8A8EDF76-A019-457D-A511-420B07A78AB3}" destId="{848D3A45-B698-4711-8281-69DA0B895DCA}" srcOrd="0" destOrd="0" presId="urn:microsoft.com/office/officeart/2005/8/layout/orgChart1"/>
    <dgm:cxn modelId="{C3C64573-0649-48CC-B625-3490EAA8F1F5}" srcId="{A007790C-3C91-407A-9099-9446F1D7B330}" destId="{D43C3367-BFB2-4518-A331-A9191EE79FD6}" srcOrd="2" destOrd="0" parTransId="{915DB76D-1FD1-43F9-8A21-D540C96C97FD}" sibTransId="{2997E80B-5C8D-4175-ACC4-1D6DB372A662}"/>
    <dgm:cxn modelId="{5A2D0A86-F39D-484A-86B9-BFE917AC5610}" type="presOf" srcId="{3C6552AB-F35E-41D1-83E0-98F6048D04E9}" destId="{89602F9A-134F-41A8-B282-AFD718F517CB}" srcOrd="1" destOrd="0" presId="urn:microsoft.com/office/officeart/2005/8/layout/orgChart1"/>
    <dgm:cxn modelId="{024B5EE1-DE6C-4C96-836B-BF5FA83B986C}" srcId="{A007790C-3C91-407A-9099-9446F1D7B330}" destId="{3C6552AB-F35E-41D1-83E0-98F6048D04E9}" srcOrd="3" destOrd="0" parTransId="{1E9B95D4-A30F-486E-A666-41B675A64CC0}" sibTransId="{779D8AA9-549C-42E4-B716-BEC12D3D16E6}"/>
    <dgm:cxn modelId="{942A6760-C03E-4F88-86D5-954E0B704910}" type="presOf" srcId="{235AFD04-3D63-4482-A488-FD8115630870}" destId="{D4C431D8-CD0F-4FA9-98D1-E315813F3D99}" srcOrd="0" destOrd="0" presId="urn:microsoft.com/office/officeart/2005/8/layout/orgChart1"/>
    <dgm:cxn modelId="{1E27CCEB-48E9-4E49-B492-A5B3AB72ACA1}" type="presOf" srcId="{1E9B95D4-A30F-486E-A666-41B675A64CC0}" destId="{C7F31FB5-972A-4BDA-AC41-3823DCD4969B}" srcOrd="0" destOrd="0" presId="urn:microsoft.com/office/officeart/2005/8/layout/orgChart1"/>
    <dgm:cxn modelId="{E67D4352-DC8F-46DD-A6D0-E7A80F607C89}" srcId="{A007790C-3C91-407A-9099-9446F1D7B330}" destId="{C514972B-E286-4005-9D27-6E3695AC8F5A}" srcOrd="5" destOrd="0" parTransId="{EDE2E89A-8BAE-4127-8F87-224EAF070930}" sibTransId="{6E6B4F45-A499-4BBB-8185-E94C8AA2F760}"/>
    <dgm:cxn modelId="{AACD30AC-A97F-4DB6-9A0C-8E9249F02254}" type="presOf" srcId="{D43C3367-BFB2-4518-A331-A9191EE79FD6}" destId="{45B227FE-EB2F-4D44-8311-E3C3CC353E04}" srcOrd="1" destOrd="0" presId="urn:microsoft.com/office/officeart/2005/8/layout/orgChart1"/>
    <dgm:cxn modelId="{6DDB8DAE-F6A5-4A37-8081-97D79CA036F7}" srcId="{883F209D-00AA-4DC6-AE99-81375EAE9979}" destId="{5F04A0F6-8CAE-4740-8431-D6E07C587548}" srcOrd="0" destOrd="0" parTransId="{8B92F341-C2A4-42C4-AB93-41E2CA2507B5}" sibTransId="{03D7BA95-A115-4A32-9FDD-4DBFF009E363}"/>
    <dgm:cxn modelId="{B9F4EE68-1D03-489D-9217-5D7E53F50E48}" type="presOf" srcId="{2CCF5EB9-C302-46D9-AE4B-3D932663BC66}" destId="{41760C37-0080-4254-8338-00DEC8ECFA4D}" srcOrd="1" destOrd="0" presId="urn:microsoft.com/office/officeart/2005/8/layout/orgChart1"/>
    <dgm:cxn modelId="{853E0967-38F7-41F4-8835-1E110E2A669A}" type="presOf" srcId="{2CCF5EB9-C302-46D9-AE4B-3D932663BC66}" destId="{3B8658BA-7C86-45A0-960A-0D4CC4CC6FAE}" srcOrd="0" destOrd="0" presId="urn:microsoft.com/office/officeart/2005/8/layout/orgChart1"/>
    <dgm:cxn modelId="{1610C91A-DF2F-4F10-BDB4-DCB5ADA3AE99}" srcId="{5F04A0F6-8CAE-4740-8431-D6E07C587548}" destId="{ED5D5D3E-D6E7-4052-A170-4C38AD07FB1D}" srcOrd="3" destOrd="0" parTransId="{235AFD04-3D63-4482-A488-FD8115630870}" sibTransId="{44A5BA2B-1E97-4250-84BF-A9ADBE2AEB6D}"/>
    <dgm:cxn modelId="{77146BF8-D49D-4BFE-92F5-9900BA7FDD93}" type="presOf" srcId="{54FCCA3C-88BD-4E73-86A1-52A9E5E7FD66}" destId="{17552DBB-D1AD-4721-BFCE-F7238ADEB9D9}" srcOrd="0" destOrd="0" presId="urn:microsoft.com/office/officeart/2005/8/layout/orgChart1"/>
    <dgm:cxn modelId="{92E471B2-617B-43A9-861E-07ED4B0868EA}" type="presOf" srcId="{ED5D5D3E-D6E7-4052-A170-4C38AD07FB1D}" destId="{D811D687-FF3D-4986-8CBD-F1A4E2A1F4CF}" srcOrd="0" destOrd="0" presId="urn:microsoft.com/office/officeart/2005/8/layout/orgChart1"/>
    <dgm:cxn modelId="{CE59DA56-3E61-4580-969D-C66336F6D9FC}" type="presOf" srcId="{53C582AB-8638-4190-81C9-D6F5238D54C6}" destId="{352CA11C-DED7-430A-B5BB-7EEF6D513AB4}" srcOrd="1" destOrd="0" presId="urn:microsoft.com/office/officeart/2005/8/layout/orgChart1"/>
    <dgm:cxn modelId="{A4113E3E-BBFF-4D3A-983A-979D7E532387}" srcId="{A007790C-3C91-407A-9099-9446F1D7B330}" destId="{8EBCBE2F-EEFB-4472-9FB6-D248A1287493}" srcOrd="1" destOrd="0" parTransId="{7EE230F4-4BF7-40B5-AED0-0234F0AC7E0E}" sibTransId="{0FFECF04-439E-4C79-BF16-3B5D6B810519}"/>
    <dgm:cxn modelId="{02D17E69-90B2-4C1F-AEA1-E92BFB62D9F8}" srcId="{A007790C-3C91-407A-9099-9446F1D7B330}" destId="{022A7B25-F2E8-4C35-A940-7D7CAD5AF5C2}" srcOrd="4" destOrd="0" parTransId="{8EAC31F4-AEFF-4565-9AF2-42C637DA07AE}" sibTransId="{081AA0D6-E4F9-41C1-8BEA-640BE833DFF8}"/>
    <dgm:cxn modelId="{52B1454D-5924-4BB3-B88A-ACCD499CA062}" type="presOf" srcId="{54FCCA3C-88BD-4E73-86A1-52A9E5E7FD66}" destId="{72B67629-E5CD-48C0-80BC-5E5EF8118902}" srcOrd="1" destOrd="0" presId="urn:microsoft.com/office/officeart/2005/8/layout/orgChart1"/>
    <dgm:cxn modelId="{7A1223F8-CD06-4E3F-B08B-716081561C60}" type="presOf" srcId="{C514972B-E286-4005-9D27-6E3695AC8F5A}" destId="{AB8BFD84-DC4B-45D3-94CC-5BA32A0D2A46}" srcOrd="1" destOrd="0" presId="urn:microsoft.com/office/officeart/2005/8/layout/orgChart1"/>
    <dgm:cxn modelId="{901576C4-4364-4870-AA6B-71AC82783071}" type="presOf" srcId="{7EE230F4-4BF7-40B5-AED0-0234F0AC7E0E}" destId="{26A798BC-B3C8-4274-B7F0-4AD3965DC92E}" srcOrd="0" destOrd="0" presId="urn:microsoft.com/office/officeart/2005/8/layout/orgChart1"/>
    <dgm:cxn modelId="{B087762C-5DEA-4C74-ADA0-2572D9391C4F}" type="presOf" srcId="{A007790C-3C91-407A-9099-9446F1D7B330}" destId="{A5F3C135-56A1-40D8-BDA4-DFDF794597D7}" srcOrd="0" destOrd="0" presId="urn:microsoft.com/office/officeart/2005/8/layout/orgChart1"/>
    <dgm:cxn modelId="{8765C452-B073-4A32-B647-A93155571ED3}" type="presOf" srcId="{8A8EDF76-A019-457D-A511-420B07A78AB3}" destId="{97F26314-7FB3-4C9D-A9E9-C1A1A17D4642}" srcOrd="1" destOrd="0" presId="urn:microsoft.com/office/officeart/2005/8/layout/orgChart1"/>
    <dgm:cxn modelId="{B917D945-D081-4150-9643-137AF9B00CDB}" type="presOf" srcId="{8EBCBE2F-EEFB-4472-9FB6-D248A1287493}" destId="{67CEE826-4B07-4F63-BC90-F7F8CBC1D06C}" srcOrd="0" destOrd="0" presId="urn:microsoft.com/office/officeart/2005/8/layout/orgChart1"/>
    <dgm:cxn modelId="{DD8FAB79-D45A-487D-AA6E-0BF85B14A5A6}" type="presOf" srcId="{53C582AB-8638-4190-81C9-D6F5238D54C6}" destId="{1BC19568-ADD4-4AA9-80BA-83DB53C65B15}" srcOrd="0" destOrd="0" presId="urn:microsoft.com/office/officeart/2005/8/layout/orgChart1"/>
    <dgm:cxn modelId="{FE989DE9-C8EF-4002-936C-60BA452A0DC0}" type="presOf" srcId="{D43C3367-BFB2-4518-A331-A9191EE79FD6}" destId="{B8254DF4-6FA1-46FE-81D4-6A106B6D1864}" srcOrd="0" destOrd="0" presId="urn:microsoft.com/office/officeart/2005/8/layout/orgChart1"/>
    <dgm:cxn modelId="{B34FC33B-69A4-4F9C-8809-1579DC3A8EB9}" type="presParOf" srcId="{A7037490-B504-46ED-BA30-EA58D60734E5}" destId="{91B0545F-EE26-4C35-93B9-0D987BA58071}" srcOrd="0" destOrd="0" presId="urn:microsoft.com/office/officeart/2005/8/layout/orgChart1"/>
    <dgm:cxn modelId="{DAFF5BF6-D645-4427-8F5E-B487EE75CBE7}" type="presParOf" srcId="{91B0545F-EE26-4C35-93B9-0D987BA58071}" destId="{C339750F-75C4-41F0-8676-C0052C970059}" srcOrd="0" destOrd="0" presId="urn:microsoft.com/office/officeart/2005/8/layout/orgChart1"/>
    <dgm:cxn modelId="{693BADD8-1B8D-4132-B08F-AD30E761DDF9}" type="presParOf" srcId="{C339750F-75C4-41F0-8676-C0052C970059}" destId="{CBBEA292-5852-4D2F-B9F2-77A39F5AEE2A}" srcOrd="0" destOrd="0" presId="urn:microsoft.com/office/officeart/2005/8/layout/orgChart1"/>
    <dgm:cxn modelId="{71B30C8F-FD13-4ED4-B915-7F5C4C4F28B0}" type="presParOf" srcId="{C339750F-75C4-41F0-8676-C0052C970059}" destId="{EC88B178-5CE7-4412-A859-B2F021AD8B4A}" srcOrd="1" destOrd="0" presId="urn:microsoft.com/office/officeart/2005/8/layout/orgChart1"/>
    <dgm:cxn modelId="{B95C6095-2409-414C-B9AA-6ACEFBF1C558}" type="presParOf" srcId="{91B0545F-EE26-4C35-93B9-0D987BA58071}" destId="{BD92AB87-F73F-4147-9E0B-32D2225E47B9}" srcOrd="1" destOrd="0" presId="urn:microsoft.com/office/officeart/2005/8/layout/orgChart1"/>
    <dgm:cxn modelId="{CCC3D8F8-BFE0-4C5C-BE14-285A6132A50F}" type="presParOf" srcId="{BD92AB87-F73F-4147-9E0B-32D2225E47B9}" destId="{DDDAAB1E-17BC-4C53-BD5A-987DA8B5B21D}" srcOrd="0" destOrd="0" presId="urn:microsoft.com/office/officeart/2005/8/layout/orgChart1"/>
    <dgm:cxn modelId="{C500EF9D-2C66-47D8-806E-DCF8A616725A}" type="presParOf" srcId="{BD92AB87-F73F-4147-9E0B-32D2225E47B9}" destId="{68D53F0A-23F9-487F-A419-9EB525F6C74E}" srcOrd="1" destOrd="0" presId="urn:microsoft.com/office/officeart/2005/8/layout/orgChart1"/>
    <dgm:cxn modelId="{EA989A65-8771-425B-8B84-0BE15FEDCFCD}" type="presParOf" srcId="{68D53F0A-23F9-487F-A419-9EB525F6C74E}" destId="{ECB798D9-4A5D-4650-B9F5-C88047921823}" srcOrd="0" destOrd="0" presId="urn:microsoft.com/office/officeart/2005/8/layout/orgChart1"/>
    <dgm:cxn modelId="{28438C44-08F9-4287-95F1-9AD57FF08058}" type="presParOf" srcId="{ECB798D9-4A5D-4650-B9F5-C88047921823}" destId="{2EB63F85-D757-4310-B700-CAB701C4A82C}" srcOrd="0" destOrd="0" presId="urn:microsoft.com/office/officeart/2005/8/layout/orgChart1"/>
    <dgm:cxn modelId="{AECD4AEE-067E-4627-825C-C1FA3612EF86}" type="presParOf" srcId="{ECB798D9-4A5D-4650-B9F5-C88047921823}" destId="{AE51AB14-363A-4EF3-9D21-226590F9023C}" srcOrd="1" destOrd="0" presId="urn:microsoft.com/office/officeart/2005/8/layout/orgChart1"/>
    <dgm:cxn modelId="{9D4BF64B-8D81-4D40-AE69-34FE706F7FC6}" type="presParOf" srcId="{68D53F0A-23F9-487F-A419-9EB525F6C74E}" destId="{D28105FA-5182-4A2D-9928-6EA3EF84D057}" srcOrd="1" destOrd="0" presId="urn:microsoft.com/office/officeart/2005/8/layout/orgChart1"/>
    <dgm:cxn modelId="{EDD0DE01-6950-4CF0-AA37-63743D029677}" type="presParOf" srcId="{D28105FA-5182-4A2D-9928-6EA3EF84D057}" destId="{52B9FB7A-B759-44D8-A54A-F3DD7104FA0E}" srcOrd="0" destOrd="0" presId="urn:microsoft.com/office/officeart/2005/8/layout/orgChart1"/>
    <dgm:cxn modelId="{77A728EA-EB3C-4712-9266-F38E1EE5F78C}" type="presParOf" srcId="{D28105FA-5182-4A2D-9928-6EA3EF84D057}" destId="{0885A82D-C95F-4877-ADE7-9A0A893A8A4F}" srcOrd="1" destOrd="0" presId="urn:microsoft.com/office/officeart/2005/8/layout/orgChart1"/>
    <dgm:cxn modelId="{6A5365B3-2D4D-4055-8C1D-0303F81CB32D}" type="presParOf" srcId="{0885A82D-C95F-4877-ADE7-9A0A893A8A4F}" destId="{3573452C-6F68-4CA8-9625-A054A896B99F}" srcOrd="0" destOrd="0" presId="urn:microsoft.com/office/officeart/2005/8/layout/orgChart1"/>
    <dgm:cxn modelId="{49DE7357-C3C7-4AAB-8B37-C70B065981E5}" type="presParOf" srcId="{3573452C-6F68-4CA8-9625-A054A896B99F}" destId="{17552DBB-D1AD-4721-BFCE-F7238ADEB9D9}" srcOrd="0" destOrd="0" presId="urn:microsoft.com/office/officeart/2005/8/layout/orgChart1"/>
    <dgm:cxn modelId="{65C2DB9C-1BF5-472D-8FA9-122C9524631C}" type="presParOf" srcId="{3573452C-6F68-4CA8-9625-A054A896B99F}" destId="{72B67629-E5CD-48C0-80BC-5E5EF8118902}" srcOrd="1" destOrd="0" presId="urn:microsoft.com/office/officeart/2005/8/layout/orgChart1"/>
    <dgm:cxn modelId="{509DF0BA-C9D9-4054-B12B-ED8921D0C300}" type="presParOf" srcId="{0885A82D-C95F-4877-ADE7-9A0A893A8A4F}" destId="{E5B24277-A1CA-4F32-9B60-AE825006E289}" srcOrd="1" destOrd="0" presId="urn:microsoft.com/office/officeart/2005/8/layout/orgChart1"/>
    <dgm:cxn modelId="{E0703A66-5969-4481-A659-42DF6B164660}" type="presParOf" srcId="{0885A82D-C95F-4877-ADE7-9A0A893A8A4F}" destId="{74E1E437-8A97-4340-B470-6B99C999335B}" srcOrd="2" destOrd="0" presId="urn:microsoft.com/office/officeart/2005/8/layout/orgChart1"/>
    <dgm:cxn modelId="{D0083E79-A7D0-4B32-82E5-12128BF85D9C}" type="presParOf" srcId="{D28105FA-5182-4A2D-9928-6EA3EF84D057}" destId="{F660E910-4B37-4564-A647-F7BFB6FF385A}" srcOrd="2" destOrd="0" presId="urn:microsoft.com/office/officeart/2005/8/layout/orgChart1"/>
    <dgm:cxn modelId="{99DF847B-E539-464A-B12D-9A0D6AFEE6DF}" type="presParOf" srcId="{D28105FA-5182-4A2D-9928-6EA3EF84D057}" destId="{32057DA9-4648-41C0-A481-8EC5E22E9B69}" srcOrd="3" destOrd="0" presId="urn:microsoft.com/office/officeart/2005/8/layout/orgChart1"/>
    <dgm:cxn modelId="{479373FA-0A1E-422E-AD8B-7C02C3B2C836}" type="presParOf" srcId="{32057DA9-4648-41C0-A481-8EC5E22E9B69}" destId="{C72188F1-0EAA-4DBA-A686-DB97DD34CC2D}" srcOrd="0" destOrd="0" presId="urn:microsoft.com/office/officeart/2005/8/layout/orgChart1"/>
    <dgm:cxn modelId="{FF9DC0A1-003C-4CFA-BCE7-7DDDF66E4A64}" type="presParOf" srcId="{C72188F1-0EAA-4DBA-A686-DB97DD34CC2D}" destId="{848D3A45-B698-4711-8281-69DA0B895DCA}" srcOrd="0" destOrd="0" presId="urn:microsoft.com/office/officeart/2005/8/layout/orgChart1"/>
    <dgm:cxn modelId="{E4F38C28-E365-4029-8597-94110BB667B3}" type="presParOf" srcId="{C72188F1-0EAA-4DBA-A686-DB97DD34CC2D}" destId="{97F26314-7FB3-4C9D-A9E9-C1A1A17D4642}" srcOrd="1" destOrd="0" presId="urn:microsoft.com/office/officeart/2005/8/layout/orgChart1"/>
    <dgm:cxn modelId="{53CB2BF2-FF97-4923-A235-75BA175142EA}" type="presParOf" srcId="{32057DA9-4648-41C0-A481-8EC5E22E9B69}" destId="{FF46D5AF-AE39-4276-BC98-AD9D58FAE36D}" srcOrd="1" destOrd="0" presId="urn:microsoft.com/office/officeart/2005/8/layout/orgChart1"/>
    <dgm:cxn modelId="{B84B1A52-B896-4EC2-83E4-D7D5F805FD8F}" type="presParOf" srcId="{32057DA9-4648-41C0-A481-8EC5E22E9B69}" destId="{3EF7C7FE-EC7C-40B3-9E96-E4ED350CDA06}" srcOrd="2" destOrd="0" presId="urn:microsoft.com/office/officeart/2005/8/layout/orgChart1"/>
    <dgm:cxn modelId="{04AB7830-E69D-4087-905D-B5AF3150B3B7}" type="presParOf" srcId="{D28105FA-5182-4A2D-9928-6EA3EF84D057}" destId="{5050563E-A234-4BA0-812F-AC4B475547D2}" srcOrd="4" destOrd="0" presId="urn:microsoft.com/office/officeart/2005/8/layout/orgChart1"/>
    <dgm:cxn modelId="{2B9EBCA8-7FCC-4FC8-8F9B-DF09CBE39F4D}" type="presParOf" srcId="{D28105FA-5182-4A2D-9928-6EA3EF84D057}" destId="{2D06CEB5-B04C-4906-989C-C8868A4575C7}" srcOrd="5" destOrd="0" presId="urn:microsoft.com/office/officeart/2005/8/layout/orgChart1"/>
    <dgm:cxn modelId="{6BA38B2C-FCDA-4C3D-906B-D783DA962109}" type="presParOf" srcId="{2D06CEB5-B04C-4906-989C-C8868A4575C7}" destId="{A4B90630-4B32-40BB-BB63-9B0AE847D824}" srcOrd="0" destOrd="0" presId="urn:microsoft.com/office/officeart/2005/8/layout/orgChart1"/>
    <dgm:cxn modelId="{47916FA2-A367-45D7-8AA6-E062D3F5BBBE}" type="presParOf" srcId="{A4B90630-4B32-40BB-BB63-9B0AE847D824}" destId="{3B8658BA-7C86-45A0-960A-0D4CC4CC6FAE}" srcOrd="0" destOrd="0" presId="urn:microsoft.com/office/officeart/2005/8/layout/orgChart1"/>
    <dgm:cxn modelId="{F48B096C-9886-439C-8180-54FDDE944DA2}" type="presParOf" srcId="{A4B90630-4B32-40BB-BB63-9B0AE847D824}" destId="{41760C37-0080-4254-8338-00DEC8ECFA4D}" srcOrd="1" destOrd="0" presId="urn:microsoft.com/office/officeart/2005/8/layout/orgChart1"/>
    <dgm:cxn modelId="{5E97930C-839D-464F-B84D-E38457C4F386}" type="presParOf" srcId="{2D06CEB5-B04C-4906-989C-C8868A4575C7}" destId="{BD51257C-9E46-46A5-B351-022210B45E26}" srcOrd="1" destOrd="0" presId="urn:microsoft.com/office/officeart/2005/8/layout/orgChart1"/>
    <dgm:cxn modelId="{39E82D6B-47AD-485F-B668-7A0E2454FBA6}" type="presParOf" srcId="{2D06CEB5-B04C-4906-989C-C8868A4575C7}" destId="{E41854CB-E8BF-4D0E-918C-3EC264B3AB26}" srcOrd="2" destOrd="0" presId="urn:microsoft.com/office/officeart/2005/8/layout/orgChart1"/>
    <dgm:cxn modelId="{BF54A0BC-8962-412A-BB57-6406C9988C72}" type="presParOf" srcId="{D28105FA-5182-4A2D-9928-6EA3EF84D057}" destId="{D4C431D8-CD0F-4FA9-98D1-E315813F3D99}" srcOrd="6" destOrd="0" presId="urn:microsoft.com/office/officeart/2005/8/layout/orgChart1"/>
    <dgm:cxn modelId="{A44166BD-962C-4D14-96A2-83D169AA04D3}" type="presParOf" srcId="{D28105FA-5182-4A2D-9928-6EA3EF84D057}" destId="{F0B2060F-38F3-44D7-9EAA-27E0645A398E}" srcOrd="7" destOrd="0" presId="urn:microsoft.com/office/officeart/2005/8/layout/orgChart1"/>
    <dgm:cxn modelId="{C4A50EA1-FAC3-4D54-B166-B479082EF9C9}" type="presParOf" srcId="{F0B2060F-38F3-44D7-9EAA-27E0645A398E}" destId="{2D747DA4-F169-409D-A55C-712D0D0CAF01}" srcOrd="0" destOrd="0" presId="urn:microsoft.com/office/officeart/2005/8/layout/orgChart1"/>
    <dgm:cxn modelId="{0373CE3A-8331-446F-850D-B6C9EA9212B9}" type="presParOf" srcId="{2D747DA4-F169-409D-A55C-712D0D0CAF01}" destId="{D811D687-FF3D-4986-8CBD-F1A4E2A1F4CF}" srcOrd="0" destOrd="0" presId="urn:microsoft.com/office/officeart/2005/8/layout/orgChart1"/>
    <dgm:cxn modelId="{AF239158-924F-4838-8459-CDD226EB3B60}" type="presParOf" srcId="{2D747DA4-F169-409D-A55C-712D0D0CAF01}" destId="{6D4162C5-B8BA-499A-8B0B-8BA13D16371D}" srcOrd="1" destOrd="0" presId="urn:microsoft.com/office/officeart/2005/8/layout/orgChart1"/>
    <dgm:cxn modelId="{B0BAD7BD-E05B-427E-8722-C8106B76680A}" type="presParOf" srcId="{F0B2060F-38F3-44D7-9EAA-27E0645A398E}" destId="{A61E8BFE-E166-449C-8474-A0811FB5097A}" srcOrd="1" destOrd="0" presId="urn:microsoft.com/office/officeart/2005/8/layout/orgChart1"/>
    <dgm:cxn modelId="{5C28558E-CB92-40EA-93EC-2C95B1008CB2}" type="presParOf" srcId="{F0B2060F-38F3-44D7-9EAA-27E0645A398E}" destId="{AD0F2B7A-9C5C-42C9-B0A0-3C640345F34B}" srcOrd="2" destOrd="0" presId="urn:microsoft.com/office/officeart/2005/8/layout/orgChart1"/>
    <dgm:cxn modelId="{33609EB5-4528-4705-888F-0F39948A668A}" type="presParOf" srcId="{68D53F0A-23F9-487F-A419-9EB525F6C74E}" destId="{F30685A6-E80D-40F8-8CF7-5D4A0CC24BA2}" srcOrd="2" destOrd="0" presId="urn:microsoft.com/office/officeart/2005/8/layout/orgChart1"/>
    <dgm:cxn modelId="{E2162E60-7A4A-4397-94C3-DABE074126C9}" type="presParOf" srcId="{BD92AB87-F73F-4147-9E0B-32D2225E47B9}" destId="{562D271D-177A-4AD1-8F8D-7710ECB57EC4}" srcOrd="2" destOrd="0" presId="urn:microsoft.com/office/officeart/2005/8/layout/orgChart1"/>
    <dgm:cxn modelId="{DC6863D7-1514-415F-98E4-3EEECBCA3B48}" type="presParOf" srcId="{BD92AB87-F73F-4147-9E0B-32D2225E47B9}" destId="{21AF1E95-571A-42DD-8825-84D934074DEE}" srcOrd="3" destOrd="0" presId="urn:microsoft.com/office/officeart/2005/8/layout/orgChart1"/>
    <dgm:cxn modelId="{888740FE-0CAE-46D0-A1AE-2FFAD4F953AA}" type="presParOf" srcId="{21AF1E95-571A-42DD-8825-84D934074DEE}" destId="{9DC80F1F-1F5C-4B62-ACF0-84526945DA7A}" srcOrd="0" destOrd="0" presId="urn:microsoft.com/office/officeart/2005/8/layout/orgChart1"/>
    <dgm:cxn modelId="{20CCD008-3EC3-4CA2-9656-D749DB2C838B}" type="presParOf" srcId="{9DC80F1F-1F5C-4B62-ACF0-84526945DA7A}" destId="{A5F3C135-56A1-40D8-BDA4-DFDF794597D7}" srcOrd="0" destOrd="0" presId="urn:microsoft.com/office/officeart/2005/8/layout/orgChart1"/>
    <dgm:cxn modelId="{019B36F0-96AB-499D-9584-139C0C51DA64}" type="presParOf" srcId="{9DC80F1F-1F5C-4B62-ACF0-84526945DA7A}" destId="{99B08FCC-CB35-4F81-BC91-24E01733CF60}" srcOrd="1" destOrd="0" presId="urn:microsoft.com/office/officeart/2005/8/layout/orgChart1"/>
    <dgm:cxn modelId="{D2C49EF7-643F-40CE-9DF4-D074E904ACD4}" type="presParOf" srcId="{21AF1E95-571A-42DD-8825-84D934074DEE}" destId="{227D12AE-8827-46C0-8AF7-D78FC5AD21AA}" srcOrd="1" destOrd="0" presId="urn:microsoft.com/office/officeart/2005/8/layout/orgChart1"/>
    <dgm:cxn modelId="{DF826C76-2826-45D1-8286-B17D42DE2782}" type="presParOf" srcId="{227D12AE-8827-46C0-8AF7-D78FC5AD21AA}" destId="{6EC07388-E416-47FB-8C1F-E203D89BB791}" srcOrd="0" destOrd="0" presId="urn:microsoft.com/office/officeart/2005/8/layout/orgChart1"/>
    <dgm:cxn modelId="{5C0BC323-06CD-4F3C-9A8B-F92675852815}" type="presParOf" srcId="{227D12AE-8827-46C0-8AF7-D78FC5AD21AA}" destId="{D8ACF0F2-A066-4EF8-93B9-616BAD0B4D5A}" srcOrd="1" destOrd="0" presId="urn:microsoft.com/office/officeart/2005/8/layout/orgChart1"/>
    <dgm:cxn modelId="{F9B4DD1A-63CE-412A-B87B-2A2DF745ABAB}" type="presParOf" srcId="{D8ACF0F2-A066-4EF8-93B9-616BAD0B4D5A}" destId="{4D1C1BB1-8E7A-455A-B416-7E1AA99403A1}" srcOrd="0" destOrd="0" presId="urn:microsoft.com/office/officeart/2005/8/layout/orgChart1"/>
    <dgm:cxn modelId="{2BC0A4D0-ECEB-4179-B3E2-BC5D70610846}" type="presParOf" srcId="{4D1C1BB1-8E7A-455A-B416-7E1AA99403A1}" destId="{1BC19568-ADD4-4AA9-80BA-83DB53C65B15}" srcOrd="0" destOrd="0" presId="urn:microsoft.com/office/officeart/2005/8/layout/orgChart1"/>
    <dgm:cxn modelId="{2195ACFA-9D65-421E-807B-7FF827825DE2}" type="presParOf" srcId="{4D1C1BB1-8E7A-455A-B416-7E1AA99403A1}" destId="{352CA11C-DED7-430A-B5BB-7EEF6D513AB4}" srcOrd="1" destOrd="0" presId="urn:microsoft.com/office/officeart/2005/8/layout/orgChart1"/>
    <dgm:cxn modelId="{16907D97-08A0-44ED-B934-E20115CC1304}" type="presParOf" srcId="{D8ACF0F2-A066-4EF8-93B9-616BAD0B4D5A}" destId="{80CF4B7C-458A-46A8-A32D-5A0F4BFAFB8A}" srcOrd="1" destOrd="0" presId="urn:microsoft.com/office/officeart/2005/8/layout/orgChart1"/>
    <dgm:cxn modelId="{3386BC57-8392-4CCD-9853-8B00E635545E}" type="presParOf" srcId="{D8ACF0F2-A066-4EF8-93B9-616BAD0B4D5A}" destId="{66D3FDBE-26D9-4816-A2D6-27D525486567}" srcOrd="2" destOrd="0" presId="urn:microsoft.com/office/officeart/2005/8/layout/orgChart1"/>
    <dgm:cxn modelId="{A55F919F-8E44-4599-B4C7-284616B2D930}" type="presParOf" srcId="{227D12AE-8827-46C0-8AF7-D78FC5AD21AA}" destId="{26A798BC-B3C8-4274-B7F0-4AD3965DC92E}" srcOrd="2" destOrd="0" presId="urn:microsoft.com/office/officeart/2005/8/layout/orgChart1"/>
    <dgm:cxn modelId="{5AE6B239-C4D4-4CDB-B023-EEB597DD367B}" type="presParOf" srcId="{227D12AE-8827-46C0-8AF7-D78FC5AD21AA}" destId="{6B662C4B-2661-4469-B1E0-3F4F6C194886}" srcOrd="3" destOrd="0" presId="urn:microsoft.com/office/officeart/2005/8/layout/orgChart1"/>
    <dgm:cxn modelId="{8051980B-5C41-4E5F-BC6E-B9354F2A9499}" type="presParOf" srcId="{6B662C4B-2661-4469-B1E0-3F4F6C194886}" destId="{44C00D18-500E-46F5-9CD4-91CD52D73E19}" srcOrd="0" destOrd="0" presId="urn:microsoft.com/office/officeart/2005/8/layout/orgChart1"/>
    <dgm:cxn modelId="{DC2F8F05-C7B8-451E-946B-2FE903F83E4C}" type="presParOf" srcId="{44C00D18-500E-46F5-9CD4-91CD52D73E19}" destId="{67CEE826-4B07-4F63-BC90-F7F8CBC1D06C}" srcOrd="0" destOrd="0" presId="urn:microsoft.com/office/officeart/2005/8/layout/orgChart1"/>
    <dgm:cxn modelId="{09984B9B-542B-4B6D-BF6B-397220376BBD}" type="presParOf" srcId="{44C00D18-500E-46F5-9CD4-91CD52D73E19}" destId="{DF3BAD38-EA04-481B-9739-8FAB8B9BCA7A}" srcOrd="1" destOrd="0" presId="urn:microsoft.com/office/officeart/2005/8/layout/orgChart1"/>
    <dgm:cxn modelId="{9A733DB1-759E-4C96-B576-A963FE0D038A}" type="presParOf" srcId="{6B662C4B-2661-4469-B1E0-3F4F6C194886}" destId="{680CB284-ECC4-4928-9C64-76F7D4E2674A}" srcOrd="1" destOrd="0" presId="urn:microsoft.com/office/officeart/2005/8/layout/orgChart1"/>
    <dgm:cxn modelId="{B7B55737-3BA4-4CF6-BAA2-1BFA7C531ECB}" type="presParOf" srcId="{6B662C4B-2661-4469-B1E0-3F4F6C194886}" destId="{A37FF385-8AD5-4012-9A25-536113414F2D}" srcOrd="2" destOrd="0" presId="urn:microsoft.com/office/officeart/2005/8/layout/orgChart1"/>
    <dgm:cxn modelId="{1DE41229-2EB3-4792-AFD9-AFC382C5B5BF}" type="presParOf" srcId="{227D12AE-8827-46C0-8AF7-D78FC5AD21AA}" destId="{F1323138-B4B5-4ABA-918C-4ECBD018E3B2}" srcOrd="4" destOrd="0" presId="urn:microsoft.com/office/officeart/2005/8/layout/orgChart1"/>
    <dgm:cxn modelId="{B33972DE-09F1-4702-B613-D50B2CD90D8B}" type="presParOf" srcId="{227D12AE-8827-46C0-8AF7-D78FC5AD21AA}" destId="{4C9B5DB0-2232-472E-87A7-7FAF620FF652}" srcOrd="5" destOrd="0" presId="urn:microsoft.com/office/officeart/2005/8/layout/orgChart1"/>
    <dgm:cxn modelId="{2A6765A7-AFBC-4803-90EE-353805E2F2AA}" type="presParOf" srcId="{4C9B5DB0-2232-472E-87A7-7FAF620FF652}" destId="{77B2EDA2-19DE-4DAF-8679-DB5864B1BE6C}" srcOrd="0" destOrd="0" presId="urn:microsoft.com/office/officeart/2005/8/layout/orgChart1"/>
    <dgm:cxn modelId="{9195E571-31F2-467F-8B6C-50DFE8ECEF8B}" type="presParOf" srcId="{77B2EDA2-19DE-4DAF-8679-DB5864B1BE6C}" destId="{B8254DF4-6FA1-46FE-81D4-6A106B6D1864}" srcOrd="0" destOrd="0" presId="urn:microsoft.com/office/officeart/2005/8/layout/orgChart1"/>
    <dgm:cxn modelId="{4D34C95A-20EE-4676-BA80-231F2AE6659B}" type="presParOf" srcId="{77B2EDA2-19DE-4DAF-8679-DB5864B1BE6C}" destId="{45B227FE-EB2F-4D44-8311-E3C3CC353E04}" srcOrd="1" destOrd="0" presId="urn:microsoft.com/office/officeart/2005/8/layout/orgChart1"/>
    <dgm:cxn modelId="{A016EA40-D42A-4964-AFB3-58756B3A3EA2}" type="presParOf" srcId="{4C9B5DB0-2232-472E-87A7-7FAF620FF652}" destId="{C1DDDD39-759B-4413-9F7E-8B4D99AAA053}" srcOrd="1" destOrd="0" presId="urn:microsoft.com/office/officeart/2005/8/layout/orgChart1"/>
    <dgm:cxn modelId="{DE872789-96D2-40EC-9292-6F23B357E670}" type="presParOf" srcId="{4C9B5DB0-2232-472E-87A7-7FAF620FF652}" destId="{31E87716-6B16-490C-81DE-50C07AC17779}" srcOrd="2" destOrd="0" presId="urn:microsoft.com/office/officeart/2005/8/layout/orgChart1"/>
    <dgm:cxn modelId="{07B66B8A-DCE9-4B08-BEE8-AA0018BFED4D}" type="presParOf" srcId="{227D12AE-8827-46C0-8AF7-D78FC5AD21AA}" destId="{C7F31FB5-972A-4BDA-AC41-3823DCD4969B}" srcOrd="6" destOrd="0" presId="urn:microsoft.com/office/officeart/2005/8/layout/orgChart1"/>
    <dgm:cxn modelId="{34655B05-7982-4BF3-9891-A4B2EA94B0B8}" type="presParOf" srcId="{227D12AE-8827-46C0-8AF7-D78FC5AD21AA}" destId="{AB1AB439-7976-4269-B4B3-01465AD65B16}" srcOrd="7" destOrd="0" presId="urn:microsoft.com/office/officeart/2005/8/layout/orgChart1"/>
    <dgm:cxn modelId="{F99D957C-1115-4965-8275-D162A46EE71E}" type="presParOf" srcId="{AB1AB439-7976-4269-B4B3-01465AD65B16}" destId="{33303DDE-4CD5-4E84-BBB1-01480B105D9D}" srcOrd="0" destOrd="0" presId="urn:microsoft.com/office/officeart/2005/8/layout/orgChart1"/>
    <dgm:cxn modelId="{C83FB1D9-D3CD-45F7-A418-F6128D2836DF}" type="presParOf" srcId="{33303DDE-4CD5-4E84-BBB1-01480B105D9D}" destId="{95B4FC1C-7EE5-44E4-88BD-F18339EA5DFB}" srcOrd="0" destOrd="0" presId="urn:microsoft.com/office/officeart/2005/8/layout/orgChart1"/>
    <dgm:cxn modelId="{0BE5DE3B-8A54-4BBE-8E8E-E42C85CEE2D4}" type="presParOf" srcId="{33303DDE-4CD5-4E84-BBB1-01480B105D9D}" destId="{89602F9A-134F-41A8-B282-AFD718F517CB}" srcOrd="1" destOrd="0" presId="urn:microsoft.com/office/officeart/2005/8/layout/orgChart1"/>
    <dgm:cxn modelId="{807D7954-B42C-4715-9186-A25C87EB8DF6}" type="presParOf" srcId="{AB1AB439-7976-4269-B4B3-01465AD65B16}" destId="{EF4784D0-01B5-4773-B76E-0BBE33BFF6B9}" srcOrd="1" destOrd="0" presId="urn:microsoft.com/office/officeart/2005/8/layout/orgChart1"/>
    <dgm:cxn modelId="{B602E1FB-67C0-43C9-AE21-057FB2EC2A1B}" type="presParOf" srcId="{AB1AB439-7976-4269-B4B3-01465AD65B16}" destId="{73D25922-7AA6-4707-89EC-3B81792CD924}" srcOrd="2" destOrd="0" presId="urn:microsoft.com/office/officeart/2005/8/layout/orgChart1"/>
    <dgm:cxn modelId="{5E640597-D748-4491-B069-8292BE68AC80}" type="presParOf" srcId="{227D12AE-8827-46C0-8AF7-D78FC5AD21AA}" destId="{2EB36EA3-DF4C-468B-B910-46EC7AB713DE}" srcOrd="8" destOrd="0" presId="urn:microsoft.com/office/officeart/2005/8/layout/orgChart1"/>
    <dgm:cxn modelId="{F6647828-C95E-438B-9A00-4F8791AE1109}" type="presParOf" srcId="{227D12AE-8827-46C0-8AF7-D78FC5AD21AA}" destId="{A525EDD2-419F-4FE3-BAF1-FD45EBB89FAE}" srcOrd="9" destOrd="0" presId="urn:microsoft.com/office/officeart/2005/8/layout/orgChart1"/>
    <dgm:cxn modelId="{0C8B4485-546E-4CF4-9DA4-B7DEEB87F7D3}" type="presParOf" srcId="{A525EDD2-419F-4FE3-BAF1-FD45EBB89FAE}" destId="{21B08A38-32DC-48AE-B727-AD5D3E78E4E2}" srcOrd="0" destOrd="0" presId="urn:microsoft.com/office/officeart/2005/8/layout/orgChart1"/>
    <dgm:cxn modelId="{CCACA4A0-2708-440E-886C-00B0D58B1A19}" type="presParOf" srcId="{21B08A38-32DC-48AE-B727-AD5D3E78E4E2}" destId="{D89511DE-1CB0-41E1-B703-E96348116CBE}" srcOrd="0" destOrd="0" presId="urn:microsoft.com/office/officeart/2005/8/layout/orgChart1"/>
    <dgm:cxn modelId="{BD2BE7B3-D41F-4968-9765-AC624369A9B1}" type="presParOf" srcId="{21B08A38-32DC-48AE-B727-AD5D3E78E4E2}" destId="{EFD89C8B-166B-424C-A370-721DCC9DE844}" srcOrd="1" destOrd="0" presId="urn:microsoft.com/office/officeart/2005/8/layout/orgChart1"/>
    <dgm:cxn modelId="{7C391F5E-AB23-4A60-9262-68A8E3671B86}" type="presParOf" srcId="{A525EDD2-419F-4FE3-BAF1-FD45EBB89FAE}" destId="{09DC0092-CFE8-4E52-B132-FFE912A3D3A9}" srcOrd="1" destOrd="0" presId="urn:microsoft.com/office/officeart/2005/8/layout/orgChart1"/>
    <dgm:cxn modelId="{F535D511-E548-4BDD-8E4C-4FF944B645BB}" type="presParOf" srcId="{A525EDD2-419F-4FE3-BAF1-FD45EBB89FAE}" destId="{04ED4EB7-38B2-4DD6-9E72-4B84CF7A0586}" srcOrd="2" destOrd="0" presId="urn:microsoft.com/office/officeart/2005/8/layout/orgChart1"/>
    <dgm:cxn modelId="{7E1581CD-38C4-4309-A846-E387C17C4771}" type="presParOf" srcId="{227D12AE-8827-46C0-8AF7-D78FC5AD21AA}" destId="{6F1813EF-1AE5-4D97-99F4-03710AD1AC8A}" srcOrd="10" destOrd="0" presId="urn:microsoft.com/office/officeart/2005/8/layout/orgChart1"/>
    <dgm:cxn modelId="{A0F8B574-BE39-4989-87D3-CF15CD5CAEEF}" type="presParOf" srcId="{227D12AE-8827-46C0-8AF7-D78FC5AD21AA}" destId="{1900F284-7514-43A8-AC13-BB12F6735DBE}" srcOrd="11" destOrd="0" presId="urn:microsoft.com/office/officeart/2005/8/layout/orgChart1"/>
    <dgm:cxn modelId="{6C6545ED-527F-4E9D-BEE3-85E9E8B8788E}" type="presParOf" srcId="{1900F284-7514-43A8-AC13-BB12F6735DBE}" destId="{33B4D6CE-5C1C-4681-AD0C-C485934273CD}" srcOrd="0" destOrd="0" presId="urn:microsoft.com/office/officeart/2005/8/layout/orgChart1"/>
    <dgm:cxn modelId="{0B7503EE-65EB-4B2E-B00A-73C4F43FF822}" type="presParOf" srcId="{33B4D6CE-5C1C-4681-AD0C-C485934273CD}" destId="{0063D2FA-A78E-4A1F-9AA7-FEDCB2A7362A}" srcOrd="0" destOrd="0" presId="urn:microsoft.com/office/officeart/2005/8/layout/orgChart1"/>
    <dgm:cxn modelId="{C976EF9A-306B-4F0A-8476-2051B3229439}" type="presParOf" srcId="{33B4D6CE-5C1C-4681-AD0C-C485934273CD}" destId="{AB8BFD84-DC4B-45D3-94CC-5BA32A0D2A46}" srcOrd="1" destOrd="0" presId="urn:microsoft.com/office/officeart/2005/8/layout/orgChart1"/>
    <dgm:cxn modelId="{2A5348AB-BB9A-4E2C-98F9-D1944243B5A7}" type="presParOf" srcId="{1900F284-7514-43A8-AC13-BB12F6735DBE}" destId="{D1C62836-947B-4D59-BFCF-35CB7A8F7C4B}" srcOrd="1" destOrd="0" presId="urn:microsoft.com/office/officeart/2005/8/layout/orgChart1"/>
    <dgm:cxn modelId="{F9E44CCF-A13E-42BD-B283-7B676BC6F171}" type="presParOf" srcId="{1900F284-7514-43A8-AC13-BB12F6735DBE}" destId="{47D00A36-ACE1-49A0-AB17-52C8F9FB4B73}" srcOrd="2" destOrd="0" presId="urn:microsoft.com/office/officeart/2005/8/layout/orgChart1"/>
    <dgm:cxn modelId="{8B7AF589-E6B8-48FE-A847-ED00751E56DB}" type="presParOf" srcId="{21AF1E95-571A-42DD-8825-84D934074DEE}" destId="{A22E5603-233E-4E0F-A2D7-42FF0046F5C3}" srcOrd="2" destOrd="0" presId="urn:microsoft.com/office/officeart/2005/8/layout/orgChart1"/>
    <dgm:cxn modelId="{0E274F13-B4F5-4831-8515-8BF08F9D8A62}" type="presParOf" srcId="{91B0545F-EE26-4C35-93B9-0D987BA58071}" destId="{EDF05979-7DEA-4A31-B350-32D68BB65D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D271D-177A-4AD1-8F8D-7710ECB57EC4}">
      <dsp:nvSpPr>
        <dsp:cNvPr id="0" name=""/>
        <dsp:cNvSpPr/>
      </dsp:nvSpPr>
      <dsp:spPr>
        <a:xfrm>
          <a:off x="4432692" y="1425415"/>
          <a:ext cx="3136162" cy="1402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990"/>
              </a:lnTo>
              <a:lnTo>
                <a:pt x="3136162" y="1129990"/>
              </a:lnTo>
              <a:lnTo>
                <a:pt x="3136162" y="1402136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AAB1E-17BC-4C53-BD5A-987DA8B5B21D}">
      <dsp:nvSpPr>
        <dsp:cNvPr id="0" name=""/>
        <dsp:cNvSpPr/>
      </dsp:nvSpPr>
      <dsp:spPr>
        <a:xfrm>
          <a:off x="4386972" y="1425415"/>
          <a:ext cx="91440" cy="14021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2136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EEB7B-7515-4353-9A5F-18C3B2600280}">
      <dsp:nvSpPr>
        <dsp:cNvPr id="0" name=""/>
        <dsp:cNvSpPr/>
      </dsp:nvSpPr>
      <dsp:spPr>
        <a:xfrm>
          <a:off x="1296530" y="1425415"/>
          <a:ext cx="3136162" cy="1402136"/>
        </a:xfrm>
        <a:custGeom>
          <a:avLst/>
          <a:gdLst/>
          <a:ahLst/>
          <a:cxnLst/>
          <a:rect l="0" t="0" r="0" b="0"/>
          <a:pathLst>
            <a:path>
              <a:moveTo>
                <a:pt x="3136162" y="0"/>
              </a:moveTo>
              <a:lnTo>
                <a:pt x="3136162" y="1129990"/>
              </a:lnTo>
              <a:lnTo>
                <a:pt x="0" y="1129990"/>
              </a:lnTo>
              <a:lnTo>
                <a:pt x="0" y="1402136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EA292-5852-4D2F-B9F2-77A39F5AEE2A}">
      <dsp:nvSpPr>
        <dsp:cNvPr id="0" name=""/>
        <dsp:cNvSpPr/>
      </dsp:nvSpPr>
      <dsp:spPr>
        <a:xfrm>
          <a:off x="2105530" y="129480"/>
          <a:ext cx="4654324" cy="1295934"/>
        </a:xfrm>
        <a:prstGeom prst="rect">
          <a:avLst/>
        </a:prstGeom>
        <a:solidFill>
          <a:schemeClr val="accent3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algn="ctr" defTabSz="17780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fa-IR" sz="4000" b="1" kern="1200" spc="0" baseline="0" dirty="0" smtClean="0">
              <a:cs typeface="B Nazanin" panose="00000400000000000000" pitchFamily="2" charset="-78"/>
            </a:rPr>
            <a:t>نظریه نظام انقلابی</a:t>
          </a:r>
          <a:endParaRPr lang="en-US" sz="4000" b="1" kern="1200" spc="0" baseline="0" dirty="0">
            <a:cs typeface="B Nazanin" panose="00000400000000000000" pitchFamily="2" charset="-78"/>
          </a:endParaRPr>
        </a:p>
      </dsp:txBody>
      <dsp:txXfrm>
        <a:off x="2105530" y="129480"/>
        <a:ext cx="4654324" cy="1295934"/>
      </dsp:txXfrm>
    </dsp:sp>
    <dsp:sp modelId="{8A30D65F-1DBD-49C1-B73A-E0F49EEAADE5}">
      <dsp:nvSpPr>
        <dsp:cNvPr id="0" name=""/>
        <dsp:cNvSpPr/>
      </dsp:nvSpPr>
      <dsp:spPr>
        <a:xfrm>
          <a:off x="595" y="2827552"/>
          <a:ext cx="2591869" cy="12959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algn="ctr" defTabSz="16002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fa-IR" sz="3600" b="1" kern="1200" spc="0" baseline="0" dirty="0" smtClean="0">
              <a:cs typeface="B Nazanin" panose="00000400000000000000" pitchFamily="2" charset="-78"/>
            </a:rPr>
            <a:t>تمدن‌سازی</a:t>
          </a:r>
          <a:endParaRPr lang="en-US" sz="3600" b="1" kern="1200" spc="0" baseline="0" dirty="0">
            <a:cs typeface="B Nazanin" panose="00000400000000000000" pitchFamily="2" charset="-78"/>
          </a:endParaRPr>
        </a:p>
      </dsp:txBody>
      <dsp:txXfrm>
        <a:off x="595" y="2827552"/>
        <a:ext cx="2591869" cy="1295934"/>
      </dsp:txXfrm>
    </dsp:sp>
    <dsp:sp modelId="{2EB63F85-D757-4310-B700-CAB701C4A82C}">
      <dsp:nvSpPr>
        <dsp:cNvPr id="0" name=""/>
        <dsp:cNvSpPr/>
      </dsp:nvSpPr>
      <dsp:spPr>
        <a:xfrm>
          <a:off x="3136757" y="2827552"/>
          <a:ext cx="2591869" cy="12959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algn="ctr" defTabSz="16002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fa-IR" sz="3600" b="1" kern="1200" spc="0" baseline="0" dirty="0" smtClean="0">
              <a:cs typeface="B Nazanin" panose="00000400000000000000" pitchFamily="2" charset="-78"/>
            </a:rPr>
            <a:t>جامعه‌پردازی</a:t>
          </a:r>
          <a:endParaRPr lang="en-US" sz="3600" b="1" kern="1200" spc="0" baseline="0" dirty="0">
            <a:cs typeface="B Nazanin" panose="00000400000000000000" pitchFamily="2" charset="-78"/>
          </a:endParaRPr>
        </a:p>
      </dsp:txBody>
      <dsp:txXfrm>
        <a:off x="3136757" y="2827552"/>
        <a:ext cx="2591869" cy="1295934"/>
      </dsp:txXfrm>
    </dsp:sp>
    <dsp:sp modelId="{A5F3C135-56A1-40D8-BDA4-DFDF794597D7}">
      <dsp:nvSpPr>
        <dsp:cNvPr id="0" name=""/>
        <dsp:cNvSpPr/>
      </dsp:nvSpPr>
      <dsp:spPr>
        <a:xfrm>
          <a:off x="6272920" y="2827552"/>
          <a:ext cx="2591869" cy="12959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algn="ctr" defTabSz="16002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fa-IR" sz="3600" b="1" kern="1200" spc="0" baseline="0" dirty="0" smtClean="0">
              <a:cs typeface="B Nazanin" panose="00000400000000000000" pitchFamily="2" charset="-78"/>
            </a:rPr>
            <a:t>خودسازی</a:t>
          </a:r>
          <a:endParaRPr lang="en-US" sz="3600" b="1" kern="1200" spc="0" baseline="0" dirty="0">
            <a:cs typeface="B Nazanin" panose="00000400000000000000" pitchFamily="2" charset="-78"/>
          </a:endParaRPr>
        </a:p>
      </dsp:txBody>
      <dsp:txXfrm>
        <a:off x="6272920" y="2827552"/>
        <a:ext cx="2591869" cy="1295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813EF-1AE5-4D97-99F4-03710AD1AC8A}">
      <dsp:nvSpPr>
        <dsp:cNvPr id="0" name=""/>
        <dsp:cNvSpPr/>
      </dsp:nvSpPr>
      <dsp:spPr>
        <a:xfrm>
          <a:off x="4762141" y="1323555"/>
          <a:ext cx="241060" cy="4424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4746"/>
              </a:lnTo>
              <a:lnTo>
                <a:pt x="241060" y="442474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36EA3-DF4C-468B-B910-46EC7AB713DE}">
      <dsp:nvSpPr>
        <dsp:cNvPr id="0" name=""/>
        <dsp:cNvSpPr/>
      </dsp:nvSpPr>
      <dsp:spPr>
        <a:xfrm>
          <a:off x="4762141" y="1323555"/>
          <a:ext cx="241060" cy="3650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0927"/>
              </a:lnTo>
              <a:lnTo>
                <a:pt x="241060" y="365092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31FB5-972A-4BDA-AC41-3823DCD4969B}">
      <dsp:nvSpPr>
        <dsp:cNvPr id="0" name=""/>
        <dsp:cNvSpPr/>
      </dsp:nvSpPr>
      <dsp:spPr>
        <a:xfrm>
          <a:off x="4762141" y="1323555"/>
          <a:ext cx="241060" cy="2877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7108"/>
              </a:lnTo>
              <a:lnTo>
                <a:pt x="241060" y="2877108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23138-B4B5-4ABA-918C-4ECBD018E3B2}">
      <dsp:nvSpPr>
        <dsp:cNvPr id="0" name=""/>
        <dsp:cNvSpPr/>
      </dsp:nvSpPr>
      <dsp:spPr>
        <a:xfrm>
          <a:off x="4762141" y="1323555"/>
          <a:ext cx="241060" cy="2103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289"/>
              </a:lnTo>
              <a:lnTo>
                <a:pt x="241060" y="210328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798BC-B3C8-4274-B7F0-4AD3965DC92E}">
      <dsp:nvSpPr>
        <dsp:cNvPr id="0" name=""/>
        <dsp:cNvSpPr/>
      </dsp:nvSpPr>
      <dsp:spPr>
        <a:xfrm>
          <a:off x="4762141" y="1323555"/>
          <a:ext cx="241060" cy="1329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470"/>
              </a:lnTo>
              <a:lnTo>
                <a:pt x="241060" y="132947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07388-E416-47FB-8C1F-E203D89BB791}">
      <dsp:nvSpPr>
        <dsp:cNvPr id="0" name=""/>
        <dsp:cNvSpPr/>
      </dsp:nvSpPr>
      <dsp:spPr>
        <a:xfrm>
          <a:off x="4762141" y="1323555"/>
          <a:ext cx="241060" cy="555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651"/>
              </a:lnTo>
              <a:lnTo>
                <a:pt x="241060" y="55565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D271D-177A-4AD1-8F8D-7710ECB57EC4}">
      <dsp:nvSpPr>
        <dsp:cNvPr id="0" name=""/>
        <dsp:cNvSpPr/>
      </dsp:nvSpPr>
      <dsp:spPr>
        <a:xfrm>
          <a:off x="4432692" y="527904"/>
          <a:ext cx="972275" cy="337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742"/>
              </a:lnTo>
              <a:lnTo>
                <a:pt x="972275" y="168742"/>
              </a:lnTo>
              <a:lnTo>
                <a:pt x="972275" y="337484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431D8-CD0F-4FA9-98D1-E315813F3D99}">
      <dsp:nvSpPr>
        <dsp:cNvPr id="0" name=""/>
        <dsp:cNvSpPr/>
      </dsp:nvSpPr>
      <dsp:spPr>
        <a:xfrm>
          <a:off x="3862183" y="1323555"/>
          <a:ext cx="241060" cy="2877108"/>
        </a:xfrm>
        <a:custGeom>
          <a:avLst/>
          <a:gdLst/>
          <a:ahLst/>
          <a:cxnLst/>
          <a:rect l="0" t="0" r="0" b="0"/>
          <a:pathLst>
            <a:path>
              <a:moveTo>
                <a:pt x="241060" y="0"/>
              </a:moveTo>
              <a:lnTo>
                <a:pt x="241060" y="2877108"/>
              </a:lnTo>
              <a:lnTo>
                <a:pt x="0" y="2877108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0563E-A234-4BA0-812F-AC4B475547D2}">
      <dsp:nvSpPr>
        <dsp:cNvPr id="0" name=""/>
        <dsp:cNvSpPr/>
      </dsp:nvSpPr>
      <dsp:spPr>
        <a:xfrm>
          <a:off x="3862183" y="1323555"/>
          <a:ext cx="241060" cy="2103289"/>
        </a:xfrm>
        <a:custGeom>
          <a:avLst/>
          <a:gdLst/>
          <a:ahLst/>
          <a:cxnLst/>
          <a:rect l="0" t="0" r="0" b="0"/>
          <a:pathLst>
            <a:path>
              <a:moveTo>
                <a:pt x="241060" y="0"/>
              </a:moveTo>
              <a:lnTo>
                <a:pt x="241060" y="2103289"/>
              </a:lnTo>
              <a:lnTo>
                <a:pt x="0" y="210328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0E910-4B37-4564-A647-F7BFB6FF385A}">
      <dsp:nvSpPr>
        <dsp:cNvPr id="0" name=""/>
        <dsp:cNvSpPr/>
      </dsp:nvSpPr>
      <dsp:spPr>
        <a:xfrm>
          <a:off x="3862183" y="1323555"/>
          <a:ext cx="241060" cy="1329470"/>
        </a:xfrm>
        <a:custGeom>
          <a:avLst/>
          <a:gdLst/>
          <a:ahLst/>
          <a:cxnLst/>
          <a:rect l="0" t="0" r="0" b="0"/>
          <a:pathLst>
            <a:path>
              <a:moveTo>
                <a:pt x="241060" y="0"/>
              </a:moveTo>
              <a:lnTo>
                <a:pt x="241060" y="1329470"/>
              </a:lnTo>
              <a:lnTo>
                <a:pt x="0" y="132947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9FB7A-B759-44D8-A54A-F3DD7104FA0E}">
      <dsp:nvSpPr>
        <dsp:cNvPr id="0" name=""/>
        <dsp:cNvSpPr/>
      </dsp:nvSpPr>
      <dsp:spPr>
        <a:xfrm>
          <a:off x="3862183" y="1323555"/>
          <a:ext cx="241060" cy="555651"/>
        </a:xfrm>
        <a:custGeom>
          <a:avLst/>
          <a:gdLst/>
          <a:ahLst/>
          <a:cxnLst/>
          <a:rect l="0" t="0" r="0" b="0"/>
          <a:pathLst>
            <a:path>
              <a:moveTo>
                <a:pt x="241060" y="0"/>
              </a:moveTo>
              <a:lnTo>
                <a:pt x="241060" y="555651"/>
              </a:lnTo>
              <a:lnTo>
                <a:pt x="0" y="55565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AAB1E-17BC-4C53-BD5A-987DA8B5B21D}">
      <dsp:nvSpPr>
        <dsp:cNvPr id="0" name=""/>
        <dsp:cNvSpPr/>
      </dsp:nvSpPr>
      <dsp:spPr>
        <a:xfrm>
          <a:off x="3460416" y="527904"/>
          <a:ext cx="972275" cy="337484"/>
        </a:xfrm>
        <a:custGeom>
          <a:avLst/>
          <a:gdLst/>
          <a:ahLst/>
          <a:cxnLst/>
          <a:rect l="0" t="0" r="0" b="0"/>
          <a:pathLst>
            <a:path>
              <a:moveTo>
                <a:pt x="972275" y="0"/>
              </a:moveTo>
              <a:lnTo>
                <a:pt x="972275" y="168742"/>
              </a:lnTo>
              <a:lnTo>
                <a:pt x="0" y="168742"/>
              </a:lnTo>
              <a:lnTo>
                <a:pt x="0" y="337484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EA292-5852-4D2F-B9F2-77A39F5AEE2A}">
      <dsp:nvSpPr>
        <dsp:cNvPr id="0" name=""/>
        <dsp:cNvSpPr/>
      </dsp:nvSpPr>
      <dsp:spPr>
        <a:xfrm>
          <a:off x="2989754" y="697"/>
          <a:ext cx="2885875" cy="527206"/>
        </a:xfrm>
        <a:prstGeom prst="rect">
          <a:avLst/>
        </a:prstGeom>
        <a:solidFill>
          <a:schemeClr val="accent3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fa-IR" sz="1600" b="1" kern="1200" spc="0" baseline="0" dirty="0" smtClean="0">
              <a:cs typeface="B Nazanin" panose="00000400000000000000" pitchFamily="2" charset="-78"/>
            </a:rPr>
            <a:t>خودسازی</a:t>
          </a:r>
          <a:endParaRPr lang="en-US" sz="1600" b="1" kern="1200" spc="0" baseline="0" dirty="0">
            <a:cs typeface="B Nazanin" panose="00000400000000000000" pitchFamily="2" charset="-78"/>
          </a:endParaRPr>
        </a:p>
      </dsp:txBody>
      <dsp:txXfrm>
        <a:off x="2989754" y="697"/>
        <a:ext cx="2885875" cy="527206"/>
      </dsp:txXfrm>
    </dsp:sp>
    <dsp:sp modelId="{2EB63F85-D757-4310-B700-CAB701C4A82C}">
      <dsp:nvSpPr>
        <dsp:cNvPr id="0" name=""/>
        <dsp:cNvSpPr/>
      </dsp:nvSpPr>
      <dsp:spPr>
        <a:xfrm>
          <a:off x="2656882" y="865388"/>
          <a:ext cx="1607067" cy="4581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fa-IR" sz="1600" b="1" kern="1200" spc="0" baseline="0" dirty="0" smtClean="0">
              <a:cs typeface="B Nazanin" panose="00000400000000000000" pitchFamily="2" charset="-78"/>
            </a:rPr>
            <a:t>خودسازی علمی</a:t>
          </a:r>
          <a:endParaRPr lang="en-US" sz="1600" b="1" kern="1200" spc="0" baseline="0" dirty="0">
            <a:cs typeface="B Nazanin" panose="00000400000000000000" pitchFamily="2" charset="-78"/>
          </a:endParaRPr>
        </a:p>
      </dsp:txBody>
      <dsp:txXfrm>
        <a:off x="2656882" y="865388"/>
        <a:ext cx="1607067" cy="458166"/>
      </dsp:txXfrm>
    </dsp:sp>
    <dsp:sp modelId="{17552DBB-D1AD-4721-BFCE-F7238ADEB9D9}">
      <dsp:nvSpPr>
        <dsp:cNvPr id="0" name=""/>
        <dsp:cNvSpPr/>
      </dsp:nvSpPr>
      <dsp:spPr>
        <a:xfrm>
          <a:off x="1170393" y="1661039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b="1" kern="1200" spc="0" baseline="0" dirty="0" smtClean="0">
              <a:cs typeface="B Nazanin" panose="00000400000000000000" pitchFamily="2" charset="-78"/>
            </a:rPr>
            <a:t>نظریه عبودیت و تقرب الهی</a:t>
          </a:r>
          <a:endParaRPr lang="en-US" sz="1500" kern="1200" dirty="0"/>
        </a:p>
      </dsp:txBody>
      <dsp:txXfrm>
        <a:off x="1170393" y="1661039"/>
        <a:ext cx="2691789" cy="436334"/>
      </dsp:txXfrm>
    </dsp:sp>
    <dsp:sp modelId="{848D3A45-B698-4711-8281-69DA0B895DCA}">
      <dsp:nvSpPr>
        <dsp:cNvPr id="0" name=""/>
        <dsp:cNvSpPr/>
      </dsp:nvSpPr>
      <dsp:spPr>
        <a:xfrm>
          <a:off x="1170393" y="2434858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b="1" kern="1200" spc="0" baseline="0" dirty="0" smtClean="0">
              <a:cs typeface="B Nazanin" panose="00000400000000000000" pitchFamily="2" charset="-78"/>
            </a:rPr>
            <a:t>نظریه تهذیب (اخلاق، تربیت و معنویت)</a:t>
          </a:r>
          <a:endParaRPr lang="en-US" sz="1500" kern="1200" dirty="0"/>
        </a:p>
      </dsp:txBody>
      <dsp:txXfrm>
        <a:off x="1170393" y="2434858"/>
        <a:ext cx="2691789" cy="436334"/>
      </dsp:txXfrm>
    </dsp:sp>
    <dsp:sp modelId="{3B8658BA-7C86-45A0-960A-0D4CC4CC6FAE}">
      <dsp:nvSpPr>
        <dsp:cNvPr id="0" name=""/>
        <dsp:cNvSpPr/>
      </dsp:nvSpPr>
      <dsp:spPr>
        <a:xfrm>
          <a:off x="1170393" y="3208677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b="1" kern="1200" spc="0" baseline="0" dirty="0" smtClean="0">
              <a:cs typeface="B Nazanin" panose="00000400000000000000" pitchFamily="2" charset="-78"/>
            </a:rPr>
            <a:t>نظریه اخوت</a:t>
          </a:r>
          <a:endParaRPr lang="en-US" sz="1500" kern="1200" dirty="0"/>
        </a:p>
      </dsp:txBody>
      <dsp:txXfrm>
        <a:off x="1170393" y="3208677"/>
        <a:ext cx="2691789" cy="436334"/>
      </dsp:txXfrm>
    </dsp:sp>
    <dsp:sp modelId="{D811D687-FF3D-4986-8CBD-F1A4E2A1F4CF}">
      <dsp:nvSpPr>
        <dsp:cNvPr id="0" name=""/>
        <dsp:cNvSpPr/>
      </dsp:nvSpPr>
      <dsp:spPr>
        <a:xfrm>
          <a:off x="1170393" y="3982496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b="1" kern="1200" spc="0" baseline="0" dirty="0" smtClean="0">
              <a:cs typeface="B Nazanin" panose="00000400000000000000" pitchFamily="2" charset="-78"/>
            </a:rPr>
            <a:t>نظریه انتظار سازنده</a:t>
          </a:r>
          <a:endParaRPr lang="en-US" sz="1500" kern="1200" dirty="0"/>
        </a:p>
      </dsp:txBody>
      <dsp:txXfrm>
        <a:off x="1170393" y="3982496"/>
        <a:ext cx="2691789" cy="436334"/>
      </dsp:txXfrm>
    </dsp:sp>
    <dsp:sp modelId="{A5F3C135-56A1-40D8-BDA4-DFDF794597D7}">
      <dsp:nvSpPr>
        <dsp:cNvPr id="0" name=""/>
        <dsp:cNvSpPr/>
      </dsp:nvSpPr>
      <dsp:spPr>
        <a:xfrm>
          <a:off x="4601434" y="865388"/>
          <a:ext cx="1607067" cy="4581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fa-IR" sz="1600" b="1" kern="1200" spc="0" baseline="0" dirty="0" smtClean="0">
              <a:cs typeface="B Nazanin" panose="00000400000000000000" pitchFamily="2" charset="-78"/>
            </a:rPr>
            <a:t>خودسازی معرفتی</a:t>
          </a:r>
          <a:endParaRPr lang="en-US" sz="1600" b="1" kern="1200" spc="0" baseline="0" dirty="0">
            <a:cs typeface="B Nazanin" panose="00000400000000000000" pitchFamily="2" charset="-78"/>
          </a:endParaRPr>
        </a:p>
      </dsp:txBody>
      <dsp:txXfrm>
        <a:off x="4601434" y="865388"/>
        <a:ext cx="1607067" cy="458166"/>
      </dsp:txXfrm>
    </dsp:sp>
    <dsp:sp modelId="{1BC19568-ADD4-4AA9-80BA-83DB53C65B15}">
      <dsp:nvSpPr>
        <dsp:cNvPr id="0" name=""/>
        <dsp:cNvSpPr/>
      </dsp:nvSpPr>
      <dsp:spPr>
        <a:xfrm>
          <a:off x="5003201" y="1661039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pc="0" baseline="0" dirty="0" smtClean="0">
              <a:cs typeface="B Nazanin" panose="00000400000000000000" pitchFamily="2" charset="-78"/>
            </a:rPr>
            <a:t>خودسازی معرفتی اسلامی</a:t>
          </a:r>
          <a:endParaRPr lang="en-US" sz="1800" kern="1200" dirty="0"/>
        </a:p>
      </dsp:txBody>
      <dsp:txXfrm>
        <a:off x="5003201" y="1661039"/>
        <a:ext cx="2691789" cy="436334"/>
      </dsp:txXfrm>
    </dsp:sp>
    <dsp:sp modelId="{67CEE826-4B07-4F63-BC90-F7F8CBC1D06C}">
      <dsp:nvSpPr>
        <dsp:cNvPr id="0" name=""/>
        <dsp:cNvSpPr/>
      </dsp:nvSpPr>
      <dsp:spPr>
        <a:xfrm>
          <a:off x="5003201" y="2434858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pc="0" baseline="0" dirty="0" smtClean="0">
              <a:cs typeface="B Nazanin" panose="00000400000000000000" pitchFamily="2" charset="-78"/>
            </a:rPr>
            <a:t>نظریه توحید عرفانی اجتماعی</a:t>
          </a:r>
          <a:endParaRPr lang="en-US" sz="1800" kern="1200" dirty="0"/>
        </a:p>
      </dsp:txBody>
      <dsp:txXfrm>
        <a:off x="5003201" y="2434858"/>
        <a:ext cx="2691789" cy="436334"/>
      </dsp:txXfrm>
    </dsp:sp>
    <dsp:sp modelId="{B8254DF4-6FA1-46FE-81D4-6A106B6D1864}">
      <dsp:nvSpPr>
        <dsp:cNvPr id="0" name=""/>
        <dsp:cNvSpPr/>
      </dsp:nvSpPr>
      <dsp:spPr>
        <a:xfrm>
          <a:off x="5003201" y="3208677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pc="0" baseline="0" dirty="0" smtClean="0">
              <a:cs typeface="B Nazanin" panose="00000400000000000000" pitchFamily="2" charset="-78"/>
            </a:rPr>
            <a:t>نظریه ولایت ( نفی طاغوت)</a:t>
          </a:r>
          <a:endParaRPr lang="en-US" sz="1800" kern="1200" dirty="0"/>
        </a:p>
      </dsp:txBody>
      <dsp:txXfrm>
        <a:off x="5003201" y="3208677"/>
        <a:ext cx="2691789" cy="436334"/>
      </dsp:txXfrm>
    </dsp:sp>
    <dsp:sp modelId="{95B4FC1C-7EE5-44E4-88BD-F18339EA5DFB}">
      <dsp:nvSpPr>
        <dsp:cNvPr id="0" name=""/>
        <dsp:cNvSpPr/>
      </dsp:nvSpPr>
      <dsp:spPr>
        <a:xfrm>
          <a:off x="5003201" y="3982496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pc="0" baseline="0" dirty="0" smtClean="0">
              <a:cs typeface="B Nazanin" panose="00000400000000000000" pitchFamily="2" charset="-78"/>
            </a:rPr>
            <a:t>نظریه جامعیت اسلام</a:t>
          </a:r>
          <a:endParaRPr lang="en-US" sz="1800" kern="1200" dirty="0"/>
        </a:p>
      </dsp:txBody>
      <dsp:txXfrm>
        <a:off x="5003201" y="3982496"/>
        <a:ext cx="2691789" cy="436334"/>
      </dsp:txXfrm>
    </dsp:sp>
    <dsp:sp modelId="{D89511DE-1CB0-41E1-B703-E96348116CBE}">
      <dsp:nvSpPr>
        <dsp:cNvPr id="0" name=""/>
        <dsp:cNvSpPr/>
      </dsp:nvSpPr>
      <dsp:spPr>
        <a:xfrm>
          <a:off x="5003201" y="4756315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pc="0" baseline="0" dirty="0" smtClean="0">
              <a:cs typeface="B Nazanin" panose="00000400000000000000" pitchFamily="2" charset="-78"/>
            </a:rPr>
            <a:t>نظریه فطرت</a:t>
          </a:r>
          <a:endParaRPr lang="en-US" sz="1800" kern="1200" dirty="0"/>
        </a:p>
      </dsp:txBody>
      <dsp:txXfrm>
        <a:off x="5003201" y="4756315"/>
        <a:ext cx="2691789" cy="436334"/>
      </dsp:txXfrm>
    </dsp:sp>
    <dsp:sp modelId="{0063D2FA-A78E-4A1F-9AA7-FEDCB2A7362A}">
      <dsp:nvSpPr>
        <dsp:cNvPr id="0" name=""/>
        <dsp:cNvSpPr/>
      </dsp:nvSpPr>
      <dsp:spPr>
        <a:xfrm>
          <a:off x="5003201" y="5530134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pc="0" baseline="0" dirty="0" smtClean="0">
              <a:cs typeface="B Nazanin" panose="00000400000000000000" pitchFamily="2" charset="-78"/>
            </a:rPr>
            <a:t>نظریه گستره و هدف‌داری جهان</a:t>
          </a:r>
          <a:endParaRPr lang="en-US" sz="1800" kern="1200" dirty="0"/>
        </a:p>
      </dsp:txBody>
      <dsp:txXfrm>
        <a:off x="5003201" y="5530134"/>
        <a:ext cx="2691789" cy="436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813EF-1AE5-4D97-99F4-03710AD1AC8A}">
      <dsp:nvSpPr>
        <dsp:cNvPr id="0" name=""/>
        <dsp:cNvSpPr/>
      </dsp:nvSpPr>
      <dsp:spPr>
        <a:xfrm>
          <a:off x="4006522" y="1323555"/>
          <a:ext cx="241060" cy="4424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4746"/>
              </a:lnTo>
              <a:lnTo>
                <a:pt x="241060" y="442474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36EA3-DF4C-468B-B910-46EC7AB713DE}">
      <dsp:nvSpPr>
        <dsp:cNvPr id="0" name=""/>
        <dsp:cNvSpPr/>
      </dsp:nvSpPr>
      <dsp:spPr>
        <a:xfrm>
          <a:off x="4006522" y="1323555"/>
          <a:ext cx="241060" cy="3650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0927"/>
              </a:lnTo>
              <a:lnTo>
                <a:pt x="241060" y="365092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31FB5-972A-4BDA-AC41-3823DCD4969B}">
      <dsp:nvSpPr>
        <dsp:cNvPr id="0" name=""/>
        <dsp:cNvSpPr/>
      </dsp:nvSpPr>
      <dsp:spPr>
        <a:xfrm>
          <a:off x="4006522" y="1323555"/>
          <a:ext cx="241060" cy="2877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7108"/>
              </a:lnTo>
              <a:lnTo>
                <a:pt x="241060" y="2877108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23138-B4B5-4ABA-918C-4ECBD018E3B2}">
      <dsp:nvSpPr>
        <dsp:cNvPr id="0" name=""/>
        <dsp:cNvSpPr/>
      </dsp:nvSpPr>
      <dsp:spPr>
        <a:xfrm>
          <a:off x="4006522" y="1323555"/>
          <a:ext cx="241060" cy="2103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289"/>
              </a:lnTo>
              <a:lnTo>
                <a:pt x="241060" y="210328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798BC-B3C8-4274-B7F0-4AD3965DC92E}">
      <dsp:nvSpPr>
        <dsp:cNvPr id="0" name=""/>
        <dsp:cNvSpPr/>
      </dsp:nvSpPr>
      <dsp:spPr>
        <a:xfrm>
          <a:off x="4006522" y="1323555"/>
          <a:ext cx="241060" cy="1329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470"/>
              </a:lnTo>
              <a:lnTo>
                <a:pt x="241060" y="132947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07388-E416-47FB-8C1F-E203D89BB791}">
      <dsp:nvSpPr>
        <dsp:cNvPr id="0" name=""/>
        <dsp:cNvSpPr/>
      </dsp:nvSpPr>
      <dsp:spPr>
        <a:xfrm>
          <a:off x="4006522" y="1323555"/>
          <a:ext cx="241060" cy="555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651"/>
              </a:lnTo>
              <a:lnTo>
                <a:pt x="241060" y="55565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D271D-177A-4AD1-8F8D-7710ECB57EC4}">
      <dsp:nvSpPr>
        <dsp:cNvPr id="0" name=""/>
        <dsp:cNvSpPr/>
      </dsp:nvSpPr>
      <dsp:spPr>
        <a:xfrm>
          <a:off x="3677073" y="527904"/>
          <a:ext cx="972275" cy="337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742"/>
              </a:lnTo>
              <a:lnTo>
                <a:pt x="972275" y="168742"/>
              </a:lnTo>
              <a:lnTo>
                <a:pt x="972275" y="337484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661DB-D25D-4241-BA44-F10D09419BE5}">
      <dsp:nvSpPr>
        <dsp:cNvPr id="0" name=""/>
        <dsp:cNvSpPr/>
      </dsp:nvSpPr>
      <dsp:spPr>
        <a:xfrm>
          <a:off x="3106564" y="1323555"/>
          <a:ext cx="241060" cy="4424746"/>
        </a:xfrm>
        <a:custGeom>
          <a:avLst/>
          <a:gdLst/>
          <a:ahLst/>
          <a:cxnLst/>
          <a:rect l="0" t="0" r="0" b="0"/>
          <a:pathLst>
            <a:path>
              <a:moveTo>
                <a:pt x="241060" y="0"/>
              </a:moveTo>
              <a:lnTo>
                <a:pt x="241060" y="4424746"/>
              </a:lnTo>
              <a:lnTo>
                <a:pt x="0" y="442474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B8FA5-6B91-45B3-AB63-93036983980B}">
      <dsp:nvSpPr>
        <dsp:cNvPr id="0" name=""/>
        <dsp:cNvSpPr/>
      </dsp:nvSpPr>
      <dsp:spPr>
        <a:xfrm>
          <a:off x="3106564" y="1323555"/>
          <a:ext cx="241060" cy="3650927"/>
        </a:xfrm>
        <a:custGeom>
          <a:avLst/>
          <a:gdLst/>
          <a:ahLst/>
          <a:cxnLst/>
          <a:rect l="0" t="0" r="0" b="0"/>
          <a:pathLst>
            <a:path>
              <a:moveTo>
                <a:pt x="241060" y="0"/>
              </a:moveTo>
              <a:lnTo>
                <a:pt x="241060" y="3650927"/>
              </a:lnTo>
              <a:lnTo>
                <a:pt x="0" y="365092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431D8-CD0F-4FA9-98D1-E315813F3D99}">
      <dsp:nvSpPr>
        <dsp:cNvPr id="0" name=""/>
        <dsp:cNvSpPr/>
      </dsp:nvSpPr>
      <dsp:spPr>
        <a:xfrm>
          <a:off x="3106564" y="1323555"/>
          <a:ext cx="241060" cy="2877108"/>
        </a:xfrm>
        <a:custGeom>
          <a:avLst/>
          <a:gdLst/>
          <a:ahLst/>
          <a:cxnLst/>
          <a:rect l="0" t="0" r="0" b="0"/>
          <a:pathLst>
            <a:path>
              <a:moveTo>
                <a:pt x="241060" y="0"/>
              </a:moveTo>
              <a:lnTo>
                <a:pt x="241060" y="2877108"/>
              </a:lnTo>
              <a:lnTo>
                <a:pt x="0" y="2877108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0563E-A234-4BA0-812F-AC4B475547D2}">
      <dsp:nvSpPr>
        <dsp:cNvPr id="0" name=""/>
        <dsp:cNvSpPr/>
      </dsp:nvSpPr>
      <dsp:spPr>
        <a:xfrm>
          <a:off x="3106564" y="1323555"/>
          <a:ext cx="241060" cy="2103289"/>
        </a:xfrm>
        <a:custGeom>
          <a:avLst/>
          <a:gdLst/>
          <a:ahLst/>
          <a:cxnLst/>
          <a:rect l="0" t="0" r="0" b="0"/>
          <a:pathLst>
            <a:path>
              <a:moveTo>
                <a:pt x="241060" y="0"/>
              </a:moveTo>
              <a:lnTo>
                <a:pt x="241060" y="2103289"/>
              </a:lnTo>
              <a:lnTo>
                <a:pt x="0" y="210328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0E910-4B37-4564-A647-F7BFB6FF385A}">
      <dsp:nvSpPr>
        <dsp:cNvPr id="0" name=""/>
        <dsp:cNvSpPr/>
      </dsp:nvSpPr>
      <dsp:spPr>
        <a:xfrm>
          <a:off x="3106564" y="1323555"/>
          <a:ext cx="241060" cy="1329470"/>
        </a:xfrm>
        <a:custGeom>
          <a:avLst/>
          <a:gdLst/>
          <a:ahLst/>
          <a:cxnLst/>
          <a:rect l="0" t="0" r="0" b="0"/>
          <a:pathLst>
            <a:path>
              <a:moveTo>
                <a:pt x="241060" y="0"/>
              </a:moveTo>
              <a:lnTo>
                <a:pt x="241060" y="1329470"/>
              </a:lnTo>
              <a:lnTo>
                <a:pt x="0" y="132947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9FB7A-B759-44D8-A54A-F3DD7104FA0E}">
      <dsp:nvSpPr>
        <dsp:cNvPr id="0" name=""/>
        <dsp:cNvSpPr/>
      </dsp:nvSpPr>
      <dsp:spPr>
        <a:xfrm>
          <a:off x="3106564" y="1323555"/>
          <a:ext cx="241060" cy="555651"/>
        </a:xfrm>
        <a:custGeom>
          <a:avLst/>
          <a:gdLst/>
          <a:ahLst/>
          <a:cxnLst/>
          <a:rect l="0" t="0" r="0" b="0"/>
          <a:pathLst>
            <a:path>
              <a:moveTo>
                <a:pt x="241060" y="0"/>
              </a:moveTo>
              <a:lnTo>
                <a:pt x="241060" y="555651"/>
              </a:lnTo>
              <a:lnTo>
                <a:pt x="0" y="55565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AAB1E-17BC-4C53-BD5A-987DA8B5B21D}">
      <dsp:nvSpPr>
        <dsp:cNvPr id="0" name=""/>
        <dsp:cNvSpPr/>
      </dsp:nvSpPr>
      <dsp:spPr>
        <a:xfrm>
          <a:off x="2704797" y="527904"/>
          <a:ext cx="972275" cy="337484"/>
        </a:xfrm>
        <a:custGeom>
          <a:avLst/>
          <a:gdLst/>
          <a:ahLst/>
          <a:cxnLst/>
          <a:rect l="0" t="0" r="0" b="0"/>
          <a:pathLst>
            <a:path>
              <a:moveTo>
                <a:pt x="972275" y="0"/>
              </a:moveTo>
              <a:lnTo>
                <a:pt x="972275" y="168742"/>
              </a:lnTo>
              <a:lnTo>
                <a:pt x="0" y="168742"/>
              </a:lnTo>
              <a:lnTo>
                <a:pt x="0" y="337484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EA292-5852-4D2F-B9F2-77A39F5AEE2A}">
      <dsp:nvSpPr>
        <dsp:cNvPr id="0" name=""/>
        <dsp:cNvSpPr/>
      </dsp:nvSpPr>
      <dsp:spPr>
        <a:xfrm>
          <a:off x="2234135" y="697"/>
          <a:ext cx="2885875" cy="527206"/>
        </a:xfrm>
        <a:prstGeom prst="rect">
          <a:avLst/>
        </a:prstGeom>
        <a:solidFill>
          <a:schemeClr val="accent3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fa-IR" sz="1600" b="1" kern="1200" spc="0" baseline="0" dirty="0" smtClean="0">
              <a:cs typeface="B Nazanin" panose="00000400000000000000" pitchFamily="2" charset="-78"/>
            </a:rPr>
            <a:t>جامعه‌پردازی </a:t>
          </a:r>
          <a:endParaRPr lang="en-US" sz="1600" b="1" kern="1200" spc="0" baseline="0" dirty="0">
            <a:cs typeface="B Nazanin" panose="00000400000000000000" pitchFamily="2" charset="-78"/>
          </a:endParaRPr>
        </a:p>
      </dsp:txBody>
      <dsp:txXfrm>
        <a:off x="2234135" y="697"/>
        <a:ext cx="2885875" cy="527206"/>
      </dsp:txXfrm>
    </dsp:sp>
    <dsp:sp modelId="{2EB63F85-D757-4310-B700-CAB701C4A82C}">
      <dsp:nvSpPr>
        <dsp:cNvPr id="0" name=""/>
        <dsp:cNvSpPr/>
      </dsp:nvSpPr>
      <dsp:spPr>
        <a:xfrm>
          <a:off x="1901263" y="865388"/>
          <a:ext cx="1607067" cy="4581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fa-IR" sz="1600" b="1" kern="1200" spc="0" baseline="0" dirty="0" smtClean="0">
              <a:cs typeface="B Nazanin" panose="00000400000000000000" pitchFamily="2" charset="-78"/>
            </a:rPr>
            <a:t>نظریه‌های کاربردی</a:t>
          </a:r>
          <a:endParaRPr lang="en-US" sz="1600" b="1" kern="1200" spc="0" baseline="0" dirty="0">
            <a:cs typeface="B Nazanin" panose="00000400000000000000" pitchFamily="2" charset="-78"/>
          </a:endParaRPr>
        </a:p>
      </dsp:txBody>
      <dsp:txXfrm>
        <a:off x="1901263" y="865388"/>
        <a:ext cx="1607067" cy="458166"/>
      </dsp:txXfrm>
    </dsp:sp>
    <dsp:sp modelId="{17552DBB-D1AD-4721-BFCE-F7238ADEB9D9}">
      <dsp:nvSpPr>
        <dsp:cNvPr id="0" name=""/>
        <dsp:cNvSpPr/>
      </dsp:nvSpPr>
      <dsp:spPr>
        <a:xfrm>
          <a:off x="414774" y="1661039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spc="0" baseline="0" dirty="0" smtClean="0">
              <a:cs typeface="B Nazanin" panose="00000400000000000000" pitchFamily="2" charset="-78"/>
            </a:rPr>
            <a:t>نظریه سبک زندگی اسلامی</a:t>
          </a:r>
          <a:endParaRPr lang="en-US" sz="2100" kern="1200" dirty="0"/>
        </a:p>
      </dsp:txBody>
      <dsp:txXfrm>
        <a:off x="414774" y="1661039"/>
        <a:ext cx="2691789" cy="436334"/>
      </dsp:txXfrm>
    </dsp:sp>
    <dsp:sp modelId="{848D3A45-B698-4711-8281-69DA0B895DCA}">
      <dsp:nvSpPr>
        <dsp:cNvPr id="0" name=""/>
        <dsp:cNvSpPr/>
      </dsp:nvSpPr>
      <dsp:spPr>
        <a:xfrm>
          <a:off x="414774" y="2434858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spc="0" baseline="0" dirty="0" smtClean="0">
              <a:cs typeface="B Nazanin" panose="00000400000000000000" pitchFamily="2" charset="-78"/>
            </a:rPr>
            <a:t>نظریه هنر اسلامی</a:t>
          </a:r>
          <a:endParaRPr lang="en-US" sz="2100" kern="1200" dirty="0"/>
        </a:p>
      </dsp:txBody>
      <dsp:txXfrm>
        <a:off x="414774" y="2434858"/>
        <a:ext cx="2691789" cy="436334"/>
      </dsp:txXfrm>
    </dsp:sp>
    <dsp:sp modelId="{3B8658BA-7C86-45A0-960A-0D4CC4CC6FAE}">
      <dsp:nvSpPr>
        <dsp:cNvPr id="0" name=""/>
        <dsp:cNvSpPr/>
      </dsp:nvSpPr>
      <dsp:spPr>
        <a:xfrm>
          <a:off x="414774" y="3208677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spc="0" baseline="0" dirty="0" smtClean="0">
              <a:cs typeface="B Nazanin" panose="00000400000000000000" pitchFamily="2" charset="-78"/>
            </a:rPr>
            <a:t>نظریه فضای مجازی اسلامی</a:t>
          </a:r>
          <a:endParaRPr lang="en-US" sz="2100" kern="1200" dirty="0"/>
        </a:p>
      </dsp:txBody>
      <dsp:txXfrm>
        <a:off x="414774" y="3208677"/>
        <a:ext cx="2691789" cy="436334"/>
      </dsp:txXfrm>
    </dsp:sp>
    <dsp:sp modelId="{D811D687-FF3D-4986-8CBD-F1A4E2A1F4CF}">
      <dsp:nvSpPr>
        <dsp:cNvPr id="0" name=""/>
        <dsp:cNvSpPr/>
      </dsp:nvSpPr>
      <dsp:spPr>
        <a:xfrm>
          <a:off x="414774" y="3982496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spc="0" baseline="0" dirty="0" smtClean="0">
              <a:cs typeface="B Nazanin" panose="00000400000000000000" pitchFamily="2" charset="-78"/>
            </a:rPr>
            <a:t>نظریه تبلیغ اسلامی</a:t>
          </a:r>
          <a:endParaRPr lang="en-US" sz="2100" kern="1200" dirty="0"/>
        </a:p>
      </dsp:txBody>
      <dsp:txXfrm>
        <a:off x="414774" y="3982496"/>
        <a:ext cx="2691789" cy="436334"/>
      </dsp:txXfrm>
    </dsp:sp>
    <dsp:sp modelId="{C229BF2A-16B5-41D1-95FF-6970D79F8ABE}">
      <dsp:nvSpPr>
        <dsp:cNvPr id="0" name=""/>
        <dsp:cNvSpPr/>
      </dsp:nvSpPr>
      <dsp:spPr>
        <a:xfrm>
          <a:off x="414774" y="4756315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spc="0" baseline="0" dirty="0" smtClean="0">
              <a:cs typeface="B Nazanin" panose="00000400000000000000" pitchFamily="2" charset="-78"/>
            </a:rPr>
            <a:t>نظریه امنیت اسلامی </a:t>
          </a:r>
          <a:endParaRPr lang="en-US" sz="2100" kern="1200" dirty="0"/>
        </a:p>
      </dsp:txBody>
      <dsp:txXfrm>
        <a:off x="414774" y="4756315"/>
        <a:ext cx="2691789" cy="436334"/>
      </dsp:txXfrm>
    </dsp:sp>
    <dsp:sp modelId="{EE20E4F5-4F82-49D0-921B-28415558284E}">
      <dsp:nvSpPr>
        <dsp:cNvPr id="0" name=""/>
        <dsp:cNvSpPr/>
      </dsp:nvSpPr>
      <dsp:spPr>
        <a:xfrm>
          <a:off x="414774" y="5530134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spc="0" baseline="0" dirty="0" smtClean="0">
              <a:cs typeface="B Nazanin" panose="00000400000000000000" pitchFamily="2" charset="-78"/>
            </a:rPr>
            <a:t>نظریه جبهه و گفتمان اسلامی</a:t>
          </a:r>
          <a:endParaRPr lang="en-US" sz="2100" kern="1200" dirty="0"/>
        </a:p>
      </dsp:txBody>
      <dsp:txXfrm>
        <a:off x="414774" y="5530134"/>
        <a:ext cx="2691789" cy="436334"/>
      </dsp:txXfrm>
    </dsp:sp>
    <dsp:sp modelId="{A5F3C135-56A1-40D8-BDA4-DFDF794597D7}">
      <dsp:nvSpPr>
        <dsp:cNvPr id="0" name=""/>
        <dsp:cNvSpPr/>
      </dsp:nvSpPr>
      <dsp:spPr>
        <a:xfrm>
          <a:off x="3845815" y="865388"/>
          <a:ext cx="1607067" cy="4581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fa-IR" sz="1600" b="1" kern="1200" spc="0" baseline="0" dirty="0" smtClean="0">
              <a:cs typeface="B Nazanin" panose="00000400000000000000" pitchFamily="2" charset="-78"/>
            </a:rPr>
            <a:t>نظریه‌های‌ اجتماعی</a:t>
          </a:r>
          <a:endParaRPr lang="en-US" sz="1600" b="1" kern="1200" spc="0" baseline="0" dirty="0">
            <a:cs typeface="B Nazanin" panose="00000400000000000000" pitchFamily="2" charset="-78"/>
          </a:endParaRPr>
        </a:p>
      </dsp:txBody>
      <dsp:txXfrm>
        <a:off x="3845815" y="865388"/>
        <a:ext cx="1607067" cy="458166"/>
      </dsp:txXfrm>
    </dsp:sp>
    <dsp:sp modelId="{1BC19568-ADD4-4AA9-80BA-83DB53C65B15}">
      <dsp:nvSpPr>
        <dsp:cNvPr id="0" name=""/>
        <dsp:cNvSpPr/>
      </dsp:nvSpPr>
      <dsp:spPr>
        <a:xfrm>
          <a:off x="4247582" y="1661039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pc="0" baseline="0" dirty="0" smtClean="0">
              <a:cs typeface="B Nazanin" panose="00000400000000000000" pitchFamily="2" charset="-78"/>
            </a:rPr>
            <a:t>نظریه اجتماعی اسلام</a:t>
          </a:r>
          <a:endParaRPr lang="en-US" sz="1800" kern="1200" dirty="0"/>
        </a:p>
      </dsp:txBody>
      <dsp:txXfrm>
        <a:off x="4247582" y="1661039"/>
        <a:ext cx="2691789" cy="436334"/>
      </dsp:txXfrm>
    </dsp:sp>
    <dsp:sp modelId="{67CEE826-4B07-4F63-BC90-F7F8CBC1D06C}">
      <dsp:nvSpPr>
        <dsp:cNvPr id="0" name=""/>
        <dsp:cNvSpPr/>
      </dsp:nvSpPr>
      <dsp:spPr>
        <a:xfrm>
          <a:off x="4247582" y="2434858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pc="0" baseline="0" dirty="0" smtClean="0">
              <a:cs typeface="B Nazanin" panose="00000400000000000000" pitchFamily="2" charset="-78"/>
            </a:rPr>
            <a:t>نظریه فرهنگی اسلام</a:t>
          </a:r>
          <a:endParaRPr lang="en-US" sz="1800" kern="1200" dirty="0"/>
        </a:p>
      </dsp:txBody>
      <dsp:txXfrm>
        <a:off x="4247582" y="2434858"/>
        <a:ext cx="2691789" cy="436334"/>
      </dsp:txXfrm>
    </dsp:sp>
    <dsp:sp modelId="{B8254DF4-6FA1-46FE-81D4-6A106B6D1864}">
      <dsp:nvSpPr>
        <dsp:cNvPr id="0" name=""/>
        <dsp:cNvSpPr/>
      </dsp:nvSpPr>
      <dsp:spPr>
        <a:xfrm>
          <a:off x="4247582" y="3208677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pc="0" baseline="0" dirty="0" smtClean="0">
              <a:cs typeface="B Nazanin" panose="00000400000000000000" pitchFamily="2" charset="-78"/>
            </a:rPr>
            <a:t>نظریه مردم‌سالاری دینی</a:t>
          </a:r>
          <a:endParaRPr lang="en-US" sz="1800" kern="1200" dirty="0"/>
        </a:p>
      </dsp:txBody>
      <dsp:txXfrm>
        <a:off x="4247582" y="3208677"/>
        <a:ext cx="2691789" cy="436334"/>
      </dsp:txXfrm>
    </dsp:sp>
    <dsp:sp modelId="{95B4FC1C-7EE5-44E4-88BD-F18339EA5DFB}">
      <dsp:nvSpPr>
        <dsp:cNvPr id="0" name=""/>
        <dsp:cNvSpPr/>
      </dsp:nvSpPr>
      <dsp:spPr>
        <a:xfrm>
          <a:off x="4247582" y="3982496"/>
          <a:ext cx="4203027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pc="0" baseline="0" dirty="0" smtClean="0">
              <a:cs typeface="B Nazanin" panose="00000400000000000000" pitchFamily="2" charset="-78"/>
            </a:rPr>
            <a:t>نظریه عدالت‌خواهی (شفاف‌سازی و مبارزه با فساد)</a:t>
          </a:r>
          <a:endParaRPr lang="en-US" sz="1800" kern="1200" dirty="0"/>
        </a:p>
      </dsp:txBody>
      <dsp:txXfrm>
        <a:off x="4247582" y="3982496"/>
        <a:ext cx="4203027" cy="436334"/>
      </dsp:txXfrm>
    </dsp:sp>
    <dsp:sp modelId="{D89511DE-1CB0-41E1-B703-E96348116CBE}">
      <dsp:nvSpPr>
        <dsp:cNvPr id="0" name=""/>
        <dsp:cNvSpPr/>
      </dsp:nvSpPr>
      <dsp:spPr>
        <a:xfrm>
          <a:off x="4247582" y="4756315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pc="0" baseline="0" dirty="0" smtClean="0">
              <a:cs typeface="B Nazanin" panose="00000400000000000000" pitchFamily="2" charset="-78"/>
            </a:rPr>
            <a:t>نظریه اقتصاد مقاومتی</a:t>
          </a:r>
          <a:endParaRPr lang="en-US" sz="1800" kern="1200" dirty="0"/>
        </a:p>
      </dsp:txBody>
      <dsp:txXfrm>
        <a:off x="4247582" y="4756315"/>
        <a:ext cx="2691789" cy="436334"/>
      </dsp:txXfrm>
    </dsp:sp>
    <dsp:sp modelId="{0063D2FA-A78E-4A1F-9AA7-FEDCB2A7362A}">
      <dsp:nvSpPr>
        <dsp:cNvPr id="0" name=""/>
        <dsp:cNvSpPr/>
      </dsp:nvSpPr>
      <dsp:spPr>
        <a:xfrm>
          <a:off x="4247582" y="5530134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pc="0" baseline="0" dirty="0" smtClean="0">
              <a:cs typeface="B Nazanin" panose="00000400000000000000" pitchFamily="2" charset="-78"/>
            </a:rPr>
            <a:t>نظریه آزاداندیشی</a:t>
          </a:r>
          <a:endParaRPr lang="en-US" sz="1800" kern="1200" dirty="0"/>
        </a:p>
      </dsp:txBody>
      <dsp:txXfrm>
        <a:off x="4247582" y="5530134"/>
        <a:ext cx="2691789" cy="4363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813EF-1AE5-4D97-99F4-03710AD1AC8A}">
      <dsp:nvSpPr>
        <dsp:cNvPr id="0" name=""/>
        <dsp:cNvSpPr/>
      </dsp:nvSpPr>
      <dsp:spPr>
        <a:xfrm>
          <a:off x="4762141" y="1323555"/>
          <a:ext cx="241060" cy="4424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4746"/>
              </a:lnTo>
              <a:lnTo>
                <a:pt x="241060" y="442474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36EA3-DF4C-468B-B910-46EC7AB713DE}">
      <dsp:nvSpPr>
        <dsp:cNvPr id="0" name=""/>
        <dsp:cNvSpPr/>
      </dsp:nvSpPr>
      <dsp:spPr>
        <a:xfrm>
          <a:off x="4762141" y="1323555"/>
          <a:ext cx="241060" cy="3650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0927"/>
              </a:lnTo>
              <a:lnTo>
                <a:pt x="241060" y="365092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31FB5-972A-4BDA-AC41-3823DCD4969B}">
      <dsp:nvSpPr>
        <dsp:cNvPr id="0" name=""/>
        <dsp:cNvSpPr/>
      </dsp:nvSpPr>
      <dsp:spPr>
        <a:xfrm>
          <a:off x="4762141" y="1323555"/>
          <a:ext cx="241060" cy="2877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7108"/>
              </a:lnTo>
              <a:lnTo>
                <a:pt x="241060" y="2877108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23138-B4B5-4ABA-918C-4ECBD018E3B2}">
      <dsp:nvSpPr>
        <dsp:cNvPr id="0" name=""/>
        <dsp:cNvSpPr/>
      </dsp:nvSpPr>
      <dsp:spPr>
        <a:xfrm>
          <a:off x="4762141" y="1323555"/>
          <a:ext cx="241060" cy="2103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289"/>
              </a:lnTo>
              <a:lnTo>
                <a:pt x="241060" y="210328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798BC-B3C8-4274-B7F0-4AD3965DC92E}">
      <dsp:nvSpPr>
        <dsp:cNvPr id="0" name=""/>
        <dsp:cNvSpPr/>
      </dsp:nvSpPr>
      <dsp:spPr>
        <a:xfrm>
          <a:off x="4762141" y="1323555"/>
          <a:ext cx="241060" cy="1329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470"/>
              </a:lnTo>
              <a:lnTo>
                <a:pt x="241060" y="132947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07388-E416-47FB-8C1F-E203D89BB791}">
      <dsp:nvSpPr>
        <dsp:cNvPr id="0" name=""/>
        <dsp:cNvSpPr/>
      </dsp:nvSpPr>
      <dsp:spPr>
        <a:xfrm>
          <a:off x="4762141" y="1323555"/>
          <a:ext cx="241060" cy="555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651"/>
              </a:lnTo>
              <a:lnTo>
                <a:pt x="241060" y="55565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D271D-177A-4AD1-8F8D-7710ECB57EC4}">
      <dsp:nvSpPr>
        <dsp:cNvPr id="0" name=""/>
        <dsp:cNvSpPr/>
      </dsp:nvSpPr>
      <dsp:spPr>
        <a:xfrm>
          <a:off x="4432692" y="527904"/>
          <a:ext cx="972275" cy="337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742"/>
              </a:lnTo>
              <a:lnTo>
                <a:pt x="972275" y="168742"/>
              </a:lnTo>
              <a:lnTo>
                <a:pt x="972275" y="337484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431D8-CD0F-4FA9-98D1-E315813F3D99}">
      <dsp:nvSpPr>
        <dsp:cNvPr id="0" name=""/>
        <dsp:cNvSpPr/>
      </dsp:nvSpPr>
      <dsp:spPr>
        <a:xfrm>
          <a:off x="3862183" y="1323555"/>
          <a:ext cx="241060" cy="2877108"/>
        </a:xfrm>
        <a:custGeom>
          <a:avLst/>
          <a:gdLst/>
          <a:ahLst/>
          <a:cxnLst/>
          <a:rect l="0" t="0" r="0" b="0"/>
          <a:pathLst>
            <a:path>
              <a:moveTo>
                <a:pt x="241060" y="0"/>
              </a:moveTo>
              <a:lnTo>
                <a:pt x="241060" y="2877108"/>
              </a:lnTo>
              <a:lnTo>
                <a:pt x="0" y="2877108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0563E-A234-4BA0-812F-AC4B475547D2}">
      <dsp:nvSpPr>
        <dsp:cNvPr id="0" name=""/>
        <dsp:cNvSpPr/>
      </dsp:nvSpPr>
      <dsp:spPr>
        <a:xfrm>
          <a:off x="3862183" y="1323555"/>
          <a:ext cx="241060" cy="2103289"/>
        </a:xfrm>
        <a:custGeom>
          <a:avLst/>
          <a:gdLst/>
          <a:ahLst/>
          <a:cxnLst/>
          <a:rect l="0" t="0" r="0" b="0"/>
          <a:pathLst>
            <a:path>
              <a:moveTo>
                <a:pt x="241060" y="0"/>
              </a:moveTo>
              <a:lnTo>
                <a:pt x="241060" y="2103289"/>
              </a:lnTo>
              <a:lnTo>
                <a:pt x="0" y="210328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0E910-4B37-4564-A647-F7BFB6FF385A}">
      <dsp:nvSpPr>
        <dsp:cNvPr id="0" name=""/>
        <dsp:cNvSpPr/>
      </dsp:nvSpPr>
      <dsp:spPr>
        <a:xfrm>
          <a:off x="3862183" y="1323555"/>
          <a:ext cx="241060" cy="1329470"/>
        </a:xfrm>
        <a:custGeom>
          <a:avLst/>
          <a:gdLst/>
          <a:ahLst/>
          <a:cxnLst/>
          <a:rect l="0" t="0" r="0" b="0"/>
          <a:pathLst>
            <a:path>
              <a:moveTo>
                <a:pt x="241060" y="0"/>
              </a:moveTo>
              <a:lnTo>
                <a:pt x="241060" y="1329470"/>
              </a:lnTo>
              <a:lnTo>
                <a:pt x="0" y="132947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9FB7A-B759-44D8-A54A-F3DD7104FA0E}">
      <dsp:nvSpPr>
        <dsp:cNvPr id="0" name=""/>
        <dsp:cNvSpPr/>
      </dsp:nvSpPr>
      <dsp:spPr>
        <a:xfrm>
          <a:off x="3862183" y="1323555"/>
          <a:ext cx="241060" cy="555651"/>
        </a:xfrm>
        <a:custGeom>
          <a:avLst/>
          <a:gdLst/>
          <a:ahLst/>
          <a:cxnLst/>
          <a:rect l="0" t="0" r="0" b="0"/>
          <a:pathLst>
            <a:path>
              <a:moveTo>
                <a:pt x="241060" y="0"/>
              </a:moveTo>
              <a:lnTo>
                <a:pt x="241060" y="555651"/>
              </a:lnTo>
              <a:lnTo>
                <a:pt x="0" y="55565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AAB1E-17BC-4C53-BD5A-987DA8B5B21D}">
      <dsp:nvSpPr>
        <dsp:cNvPr id="0" name=""/>
        <dsp:cNvSpPr/>
      </dsp:nvSpPr>
      <dsp:spPr>
        <a:xfrm>
          <a:off x="3460416" y="527904"/>
          <a:ext cx="972275" cy="337484"/>
        </a:xfrm>
        <a:custGeom>
          <a:avLst/>
          <a:gdLst/>
          <a:ahLst/>
          <a:cxnLst/>
          <a:rect l="0" t="0" r="0" b="0"/>
          <a:pathLst>
            <a:path>
              <a:moveTo>
                <a:pt x="972275" y="0"/>
              </a:moveTo>
              <a:lnTo>
                <a:pt x="972275" y="168742"/>
              </a:lnTo>
              <a:lnTo>
                <a:pt x="0" y="168742"/>
              </a:lnTo>
              <a:lnTo>
                <a:pt x="0" y="337484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EA292-5852-4D2F-B9F2-77A39F5AEE2A}">
      <dsp:nvSpPr>
        <dsp:cNvPr id="0" name=""/>
        <dsp:cNvSpPr/>
      </dsp:nvSpPr>
      <dsp:spPr>
        <a:xfrm>
          <a:off x="2989754" y="697"/>
          <a:ext cx="2885875" cy="527206"/>
        </a:xfrm>
        <a:prstGeom prst="rect">
          <a:avLst/>
        </a:prstGeom>
        <a:solidFill>
          <a:schemeClr val="accent3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fa-IR" sz="1600" b="1" kern="1200" spc="0" baseline="0" dirty="0" smtClean="0">
              <a:cs typeface="B Nazanin" panose="00000400000000000000" pitchFamily="2" charset="-78"/>
            </a:rPr>
            <a:t>تمدن‌سازی</a:t>
          </a:r>
          <a:endParaRPr lang="en-US" sz="1600" b="1" kern="1200" spc="0" baseline="0" dirty="0">
            <a:cs typeface="B Nazanin" panose="00000400000000000000" pitchFamily="2" charset="-78"/>
          </a:endParaRPr>
        </a:p>
      </dsp:txBody>
      <dsp:txXfrm>
        <a:off x="2989754" y="697"/>
        <a:ext cx="2885875" cy="527206"/>
      </dsp:txXfrm>
    </dsp:sp>
    <dsp:sp modelId="{2EB63F85-D757-4310-B700-CAB701C4A82C}">
      <dsp:nvSpPr>
        <dsp:cNvPr id="0" name=""/>
        <dsp:cNvSpPr/>
      </dsp:nvSpPr>
      <dsp:spPr>
        <a:xfrm>
          <a:off x="2656882" y="865388"/>
          <a:ext cx="1607067" cy="4581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fa-IR" sz="1600" b="1" kern="1200" spc="0" baseline="0" dirty="0" smtClean="0">
              <a:cs typeface="B Nazanin" panose="00000400000000000000" pitchFamily="2" charset="-78"/>
            </a:rPr>
            <a:t>ارگان تمدن‌سازی</a:t>
          </a:r>
          <a:endParaRPr lang="en-US" sz="1600" b="1" kern="1200" spc="0" baseline="0" dirty="0">
            <a:cs typeface="B Nazanin" panose="00000400000000000000" pitchFamily="2" charset="-78"/>
          </a:endParaRPr>
        </a:p>
      </dsp:txBody>
      <dsp:txXfrm>
        <a:off x="2656882" y="865388"/>
        <a:ext cx="1607067" cy="458166"/>
      </dsp:txXfrm>
    </dsp:sp>
    <dsp:sp modelId="{17552DBB-D1AD-4721-BFCE-F7238ADEB9D9}">
      <dsp:nvSpPr>
        <dsp:cNvPr id="0" name=""/>
        <dsp:cNvSpPr/>
      </dsp:nvSpPr>
      <dsp:spPr>
        <a:xfrm>
          <a:off x="1170393" y="1661039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spc="0" baseline="0" dirty="0" smtClean="0">
              <a:cs typeface="B Nazanin" panose="00000400000000000000" pitchFamily="2" charset="-78"/>
            </a:rPr>
            <a:t>جهاد علمی</a:t>
          </a:r>
          <a:endParaRPr lang="en-US" sz="2100" kern="1200" dirty="0"/>
        </a:p>
      </dsp:txBody>
      <dsp:txXfrm>
        <a:off x="1170393" y="1661039"/>
        <a:ext cx="2691789" cy="436334"/>
      </dsp:txXfrm>
    </dsp:sp>
    <dsp:sp modelId="{848D3A45-B698-4711-8281-69DA0B895DCA}">
      <dsp:nvSpPr>
        <dsp:cNvPr id="0" name=""/>
        <dsp:cNvSpPr/>
      </dsp:nvSpPr>
      <dsp:spPr>
        <a:xfrm>
          <a:off x="1170393" y="2434858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spc="0" baseline="0" dirty="0" smtClean="0">
              <a:cs typeface="B Nazanin" panose="00000400000000000000" pitchFamily="2" charset="-78"/>
            </a:rPr>
            <a:t>مدیریت جهادی</a:t>
          </a:r>
          <a:endParaRPr lang="en-US" sz="2100" kern="1200" dirty="0"/>
        </a:p>
      </dsp:txBody>
      <dsp:txXfrm>
        <a:off x="1170393" y="2434858"/>
        <a:ext cx="2691789" cy="436334"/>
      </dsp:txXfrm>
    </dsp:sp>
    <dsp:sp modelId="{3B8658BA-7C86-45A0-960A-0D4CC4CC6FAE}">
      <dsp:nvSpPr>
        <dsp:cNvPr id="0" name=""/>
        <dsp:cNvSpPr/>
      </dsp:nvSpPr>
      <dsp:spPr>
        <a:xfrm>
          <a:off x="1170393" y="3208677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spc="0" baseline="0" dirty="0" smtClean="0">
              <a:cs typeface="B Nazanin" panose="00000400000000000000" pitchFamily="2" charset="-78"/>
            </a:rPr>
            <a:t>پیشرفت اسلامی</a:t>
          </a:r>
          <a:endParaRPr lang="en-US" sz="2100" kern="1200" dirty="0"/>
        </a:p>
      </dsp:txBody>
      <dsp:txXfrm>
        <a:off x="1170393" y="3208677"/>
        <a:ext cx="2691789" cy="436334"/>
      </dsp:txXfrm>
    </dsp:sp>
    <dsp:sp modelId="{D811D687-FF3D-4986-8CBD-F1A4E2A1F4CF}">
      <dsp:nvSpPr>
        <dsp:cNvPr id="0" name=""/>
        <dsp:cNvSpPr/>
      </dsp:nvSpPr>
      <dsp:spPr>
        <a:xfrm>
          <a:off x="1170393" y="3982496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spc="0" baseline="0" dirty="0" smtClean="0">
              <a:cs typeface="B Nazanin" panose="00000400000000000000" pitchFamily="2" charset="-78"/>
            </a:rPr>
            <a:t>تمدن اسلامی</a:t>
          </a:r>
          <a:endParaRPr lang="en-US" sz="2100" kern="1200" dirty="0"/>
        </a:p>
      </dsp:txBody>
      <dsp:txXfrm>
        <a:off x="1170393" y="3982496"/>
        <a:ext cx="2691789" cy="436334"/>
      </dsp:txXfrm>
    </dsp:sp>
    <dsp:sp modelId="{A5F3C135-56A1-40D8-BDA4-DFDF794597D7}">
      <dsp:nvSpPr>
        <dsp:cNvPr id="0" name=""/>
        <dsp:cNvSpPr/>
      </dsp:nvSpPr>
      <dsp:spPr>
        <a:xfrm>
          <a:off x="4601434" y="865388"/>
          <a:ext cx="1607067" cy="4581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fa-IR" sz="1600" b="1" kern="1200" spc="0" baseline="0" dirty="0" smtClean="0">
              <a:cs typeface="B Nazanin" panose="00000400000000000000" pitchFamily="2" charset="-78"/>
            </a:rPr>
            <a:t>مبادی تمدن‌سازی</a:t>
          </a:r>
          <a:endParaRPr lang="en-US" sz="1600" b="1" kern="1200" spc="0" baseline="0" dirty="0">
            <a:cs typeface="B Nazanin" panose="00000400000000000000" pitchFamily="2" charset="-78"/>
          </a:endParaRPr>
        </a:p>
      </dsp:txBody>
      <dsp:txXfrm>
        <a:off x="4601434" y="865388"/>
        <a:ext cx="1607067" cy="458166"/>
      </dsp:txXfrm>
    </dsp:sp>
    <dsp:sp modelId="{1BC19568-ADD4-4AA9-80BA-83DB53C65B15}">
      <dsp:nvSpPr>
        <dsp:cNvPr id="0" name=""/>
        <dsp:cNvSpPr/>
      </dsp:nvSpPr>
      <dsp:spPr>
        <a:xfrm>
          <a:off x="5003201" y="1661039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pc="0" baseline="0" dirty="0" smtClean="0">
              <a:cs typeface="B Nazanin" panose="00000400000000000000" pitchFamily="2" charset="-78"/>
            </a:rPr>
            <a:t>وحدت و بیداری اسلامی</a:t>
          </a:r>
          <a:endParaRPr lang="en-US" sz="1800" kern="1200" dirty="0"/>
        </a:p>
      </dsp:txBody>
      <dsp:txXfrm>
        <a:off x="5003201" y="1661039"/>
        <a:ext cx="2691789" cy="436334"/>
      </dsp:txXfrm>
    </dsp:sp>
    <dsp:sp modelId="{67CEE826-4B07-4F63-BC90-F7F8CBC1D06C}">
      <dsp:nvSpPr>
        <dsp:cNvPr id="0" name=""/>
        <dsp:cNvSpPr/>
      </dsp:nvSpPr>
      <dsp:spPr>
        <a:xfrm>
          <a:off x="5003201" y="2434858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pc="0" baseline="0" dirty="0" smtClean="0">
              <a:cs typeface="B Nazanin" panose="00000400000000000000" pitchFamily="2" charset="-78"/>
            </a:rPr>
            <a:t>عزت و استقلال ملی</a:t>
          </a:r>
          <a:endParaRPr lang="en-US" sz="1800" kern="1200" dirty="0"/>
        </a:p>
      </dsp:txBody>
      <dsp:txXfrm>
        <a:off x="5003201" y="2434858"/>
        <a:ext cx="2691789" cy="436334"/>
      </dsp:txXfrm>
    </dsp:sp>
    <dsp:sp modelId="{B8254DF4-6FA1-46FE-81D4-6A106B6D1864}">
      <dsp:nvSpPr>
        <dsp:cNvPr id="0" name=""/>
        <dsp:cNvSpPr/>
      </dsp:nvSpPr>
      <dsp:spPr>
        <a:xfrm>
          <a:off x="5003201" y="3208677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pc="0" baseline="0" dirty="0" smtClean="0">
              <a:cs typeface="B Nazanin" panose="00000400000000000000" pitchFamily="2" charset="-78"/>
            </a:rPr>
            <a:t>استکبارستیزی</a:t>
          </a:r>
          <a:endParaRPr lang="en-US" sz="1800" kern="1200" dirty="0"/>
        </a:p>
      </dsp:txBody>
      <dsp:txXfrm>
        <a:off x="5003201" y="3208677"/>
        <a:ext cx="2691789" cy="436334"/>
      </dsp:txXfrm>
    </dsp:sp>
    <dsp:sp modelId="{95B4FC1C-7EE5-44E4-88BD-F18339EA5DFB}">
      <dsp:nvSpPr>
        <dsp:cNvPr id="0" name=""/>
        <dsp:cNvSpPr/>
      </dsp:nvSpPr>
      <dsp:spPr>
        <a:xfrm>
          <a:off x="5003201" y="3982496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pc="0" baseline="0" dirty="0" smtClean="0">
              <a:cs typeface="B Nazanin" panose="00000400000000000000" pitchFamily="2" charset="-78"/>
            </a:rPr>
            <a:t>جهاد و مقاومت</a:t>
          </a:r>
          <a:endParaRPr lang="en-US" sz="1800" kern="1200" dirty="0"/>
        </a:p>
      </dsp:txBody>
      <dsp:txXfrm>
        <a:off x="5003201" y="3982496"/>
        <a:ext cx="2691789" cy="436334"/>
      </dsp:txXfrm>
    </dsp:sp>
    <dsp:sp modelId="{D89511DE-1CB0-41E1-B703-E96348116CBE}">
      <dsp:nvSpPr>
        <dsp:cNvPr id="0" name=""/>
        <dsp:cNvSpPr/>
      </dsp:nvSpPr>
      <dsp:spPr>
        <a:xfrm>
          <a:off x="5003201" y="4756315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pc="0" baseline="0" dirty="0" smtClean="0">
              <a:cs typeface="B Nazanin" panose="00000400000000000000" pitchFamily="2" charset="-78"/>
            </a:rPr>
            <a:t>امیدسازی</a:t>
          </a:r>
          <a:endParaRPr lang="en-US" sz="1800" kern="1200" dirty="0"/>
        </a:p>
      </dsp:txBody>
      <dsp:txXfrm>
        <a:off x="5003201" y="4756315"/>
        <a:ext cx="2691789" cy="436334"/>
      </dsp:txXfrm>
    </dsp:sp>
    <dsp:sp modelId="{0063D2FA-A78E-4A1F-9AA7-FEDCB2A7362A}">
      <dsp:nvSpPr>
        <dsp:cNvPr id="0" name=""/>
        <dsp:cNvSpPr/>
      </dsp:nvSpPr>
      <dsp:spPr>
        <a:xfrm>
          <a:off x="5003201" y="5530134"/>
          <a:ext cx="2691789" cy="436334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pc="0" baseline="0" dirty="0" smtClean="0">
              <a:cs typeface="B Nazanin" panose="00000400000000000000" pitchFamily="2" charset="-78"/>
            </a:rPr>
            <a:t>جوان‌گرایی (آتش به اختیار) </a:t>
          </a:r>
          <a:endParaRPr lang="en-US" sz="1800" kern="1200" dirty="0"/>
        </a:p>
      </dsp:txBody>
      <dsp:txXfrm>
        <a:off x="5003201" y="5530134"/>
        <a:ext cx="2691789" cy="436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00FF26F0-5ABA-415A-9E1C-3E183A19E76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51DE0E94-0D5B-42E3-87CD-349F2FB26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1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26F0-5ABA-415A-9E1C-3E183A19E76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0E94-0D5B-42E3-87CD-349F2FB26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3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26F0-5ABA-415A-9E1C-3E183A19E76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0E94-0D5B-42E3-87CD-349F2FB26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1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26F0-5ABA-415A-9E1C-3E183A19E76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0E94-0D5B-42E3-87CD-349F2FB26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52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26F0-5ABA-415A-9E1C-3E183A19E76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0E94-0D5B-42E3-87CD-349F2FB26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51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26F0-5ABA-415A-9E1C-3E183A19E76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0E94-0D5B-42E3-87CD-349F2FB26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89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26F0-5ABA-415A-9E1C-3E183A19E76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0E94-0D5B-42E3-87CD-349F2FB26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03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26F0-5ABA-415A-9E1C-3E183A19E76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0E94-0D5B-42E3-87CD-349F2FB26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00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26F0-5ABA-415A-9E1C-3E183A19E76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0E94-0D5B-42E3-87CD-349F2FB26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3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26F0-5ABA-415A-9E1C-3E183A19E76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0E94-0D5B-42E3-87CD-349F2FB26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5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26F0-5ABA-415A-9E1C-3E183A19E76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0E94-0D5B-42E3-87CD-349F2FB26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8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26F0-5ABA-415A-9E1C-3E183A19E76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0E94-0D5B-42E3-87CD-349F2FB26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8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26F0-5ABA-415A-9E1C-3E183A19E76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0E94-0D5B-42E3-87CD-349F2FB26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2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26F0-5ABA-415A-9E1C-3E183A19E76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0E94-0D5B-42E3-87CD-349F2FB26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6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26F0-5ABA-415A-9E1C-3E183A19E76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0E94-0D5B-42E3-87CD-349F2FB26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5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26F0-5ABA-415A-9E1C-3E183A19E76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0E94-0D5B-42E3-87CD-349F2FB26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4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26F0-5ABA-415A-9E1C-3E183A19E76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0E94-0D5B-42E3-87CD-349F2FB26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6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0FF26F0-5ABA-415A-9E1C-3E183A19E76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1DE0E94-0D5B-42E3-87CD-349F2FB26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1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73085" y="1949651"/>
            <a:ext cx="10045830" cy="2792033"/>
          </a:xfrm>
        </p:spPr>
        <p:txBody>
          <a:bodyPr>
            <a:normAutofit/>
          </a:bodyPr>
          <a:lstStyle/>
          <a:p>
            <a:pPr algn="ctr"/>
            <a:r>
              <a:rPr lang="fa-I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فرایند عمق‌بخشی به </a:t>
            </a:r>
            <a:br>
              <a:rPr lang="fa-I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جبهه‌سازی انقلاب اسلامی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0" y="4986778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استاد عبدالحسین خسروپناه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59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گزارش هیأت اندیشه‌ورز دینی: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2848" y="2356701"/>
            <a:ext cx="10930915" cy="1234912"/>
          </a:xfrm>
        </p:spPr>
        <p:txBody>
          <a:bodyPr>
            <a:normAutofit fontScale="625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5400" b="1" dirty="0" smtClean="0">
                <a:cs typeface="B Nazanin" panose="00000400000000000000" pitchFamily="2" charset="-78"/>
              </a:rPr>
              <a:t>گزیده </a:t>
            </a:r>
            <a:r>
              <a:rPr lang="fa-IR" sz="5400" b="1" dirty="0">
                <a:cs typeface="B Nazanin" panose="00000400000000000000" pitchFamily="2" charset="-78"/>
              </a:rPr>
              <a:t>اصول زیربنایی هیأت </a:t>
            </a:r>
            <a:r>
              <a:rPr lang="fa-IR" sz="5400" b="1" dirty="0" smtClean="0">
                <a:cs typeface="B Nazanin" panose="00000400000000000000" pitchFamily="2" charset="-78"/>
              </a:rPr>
              <a:t>اندیشه‌ورز </a:t>
            </a:r>
            <a:r>
              <a:rPr lang="fa-IR" sz="5400" b="1" dirty="0">
                <a:cs typeface="B Nazanin" panose="00000400000000000000" pitchFamily="2" charset="-78"/>
              </a:rPr>
              <a:t>دینی (</a:t>
            </a:r>
            <a:r>
              <a:rPr lang="fa-IR" sz="5400" b="1" dirty="0" smtClean="0">
                <a:cs typeface="B Nazanin" panose="00000400000000000000" pitchFamily="2" charset="-78"/>
              </a:rPr>
              <a:t>مصوب 5 آبان 96 هیأت)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37178" y="3376497"/>
            <a:ext cx="11063523" cy="2948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70000"/>
              </a:lnSpc>
            </a:pPr>
            <a:r>
              <a:rPr lang="fa-IR" sz="3600" b="1" dirty="0">
                <a:cs typeface="B Nazanin" panose="00000400000000000000" pitchFamily="2" charset="-78"/>
              </a:rPr>
              <a:t>ایفای نقش هیأت در جایگاه هدایت و رهبری ستاد قرب و </a:t>
            </a:r>
            <a:r>
              <a:rPr lang="fa-IR" sz="3600" b="1" dirty="0" smtClean="0">
                <a:cs typeface="B Nazanin" panose="00000400000000000000" pitchFamily="2" charset="-78"/>
              </a:rPr>
              <a:t>سازمان‌ها</a:t>
            </a:r>
          </a:p>
          <a:p>
            <a:pPr algn="r" rtl="1">
              <a:lnSpc>
                <a:spcPct val="170000"/>
              </a:lnSpc>
            </a:pPr>
            <a:r>
              <a:rPr lang="fa-IR" sz="3600" b="1" dirty="0">
                <a:cs typeface="B Nazanin" panose="00000400000000000000" pitchFamily="2" charset="-78"/>
              </a:rPr>
              <a:t>باز بودن باب اجتهاد اعضا و مبنا بودن آراء امامین انقلاب در موارد اختلاف احتمالی</a:t>
            </a:r>
          </a:p>
          <a:p>
            <a:pPr algn="r" rtl="1">
              <a:lnSpc>
                <a:spcPct val="170000"/>
              </a:lnSpc>
            </a:pPr>
            <a:r>
              <a:rPr lang="fa-IR" sz="3600" b="1" dirty="0" smtClean="0">
                <a:cs typeface="B Nazanin" panose="00000400000000000000" pitchFamily="2" charset="-78"/>
              </a:rPr>
              <a:t>اولویت </a:t>
            </a:r>
            <a:r>
              <a:rPr lang="fa-IR" sz="3600" b="1" dirty="0">
                <a:cs typeface="B Nazanin" panose="00000400000000000000" pitchFamily="2" charset="-78"/>
              </a:rPr>
              <a:t>دادن به تقویت قوه نظری و راهبردی درون خود </a:t>
            </a:r>
            <a:r>
              <a:rPr lang="fa-IR" sz="3600" b="1" dirty="0" smtClean="0">
                <a:cs typeface="B Nazanin" panose="00000400000000000000" pitchFamily="2" charset="-78"/>
              </a:rPr>
              <a:t>سازمان‌ها به‌جای تصدی‌گری </a:t>
            </a:r>
            <a:r>
              <a:rPr lang="fa-IR" sz="3600" b="1" dirty="0">
                <a:cs typeface="B Nazanin" panose="00000400000000000000" pitchFamily="2" charset="-78"/>
              </a:rPr>
              <a:t>هیأت</a:t>
            </a:r>
          </a:p>
          <a:p>
            <a:pPr algn="r" rtl="1">
              <a:lnSpc>
                <a:spcPct val="170000"/>
              </a:lnSpc>
            </a:pPr>
            <a:r>
              <a:rPr lang="fa-IR" sz="3600" b="1" dirty="0" smtClean="0">
                <a:cs typeface="B Nazanin" panose="00000400000000000000" pitchFamily="2" charset="-78"/>
              </a:rPr>
              <a:t>لحاظ </a:t>
            </a:r>
            <a:r>
              <a:rPr lang="fa-IR" sz="3600" b="1" dirty="0">
                <a:cs typeface="B Nazanin" panose="00000400000000000000" pitchFamily="2" charset="-78"/>
              </a:rPr>
              <a:t>جامعیت در ترکیب اعضای هیأت برای پوشش دادن همه موضوعات مبتلابه </a:t>
            </a:r>
            <a:r>
              <a:rPr lang="fa-IR" sz="3600" b="1" dirty="0" smtClean="0">
                <a:cs typeface="B Nazanin" panose="00000400000000000000" pitchFamily="2" charset="-78"/>
              </a:rPr>
              <a:t>سازمان‌ها</a:t>
            </a:r>
            <a:endParaRPr lang="fa-IR" sz="3600" b="1" dirty="0">
              <a:cs typeface="B Nazanin" panose="00000400000000000000" pitchFamily="2" charset="-78"/>
            </a:endParaRPr>
          </a:p>
          <a:p>
            <a:pPr algn="r" rtl="1">
              <a:lnSpc>
                <a:spcPct val="170000"/>
              </a:lnSpc>
            </a:pPr>
            <a:r>
              <a:rPr lang="fa-IR" sz="3600" b="1" dirty="0" smtClean="0">
                <a:cs typeface="B Nazanin" panose="00000400000000000000" pitchFamily="2" charset="-78"/>
              </a:rPr>
              <a:t>چابک </a:t>
            </a:r>
            <a:r>
              <a:rPr lang="fa-IR" sz="3600" b="1" dirty="0">
                <a:cs typeface="B Nazanin" panose="00000400000000000000" pitchFamily="2" charset="-78"/>
              </a:rPr>
              <a:t>و کوچک نگه داشتن دبیرخانه و استفاده از ظرفیت جبهه فکری انقلاب در خارج از دبیرخانه</a:t>
            </a:r>
            <a:endParaRPr 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1967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گزارش هیأت اندیشه‌ورز دینی: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2848" y="2356701"/>
            <a:ext cx="10930915" cy="9144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3200" b="1" dirty="0">
                <a:cs typeface="B Nazanin" panose="00000400000000000000" pitchFamily="2" charset="-78"/>
              </a:rPr>
              <a:t>رسالت هیأت </a:t>
            </a:r>
            <a:r>
              <a:rPr lang="fa-IR" sz="3200" b="1" dirty="0" smtClean="0">
                <a:cs typeface="B Nazanin" panose="00000400000000000000" pitchFamily="2" charset="-78"/>
              </a:rPr>
              <a:t>اندیشه‌ورز </a:t>
            </a:r>
            <a:r>
              <a:rPr lang="fa-IR" sz="3200" b="1" dirty="0">
                <a:cs typeface="B Nazanin" panose="00000400000000000000" pitchFamily="2" charset="-78"/>
              </a:rPr>
              <a:t>دینی (</a:t>
            </a:r>
            <a:r>
              <a:rPr lang="fa-IR" sz="3200" b="1" dirty="0" smtClean="0">
                <a:cs typeface="B Nazanin" panose="00000400000000000000" pitchFamily="2" charset="-78"/>
              </a:rPr>
              <a:t>مصوب </a:t>
            </a:r>
            <a:r>
              <a:rPr lang="fa-IR" sz="3200" b="1" dirty="0">
                <a:cs typeface="B Nazanin" panose="00000400000000000000" pitchFamily="2" charset="-78"/>
              </a:rPr>
              <a:t>98 /5/ </a:t>
            </a:r>
            <a:r>
              <a:rPr lang="fa-IR" sz="3200" b="1" dirty="0" smtClean="0">
                <a:cs typeface="B Nazanin" panose="00000400000000000000" pitchFamily="2" charset="-78"/>
              </a:rPr>
              <a:t>5 رئیس </a:t>
            </a:r>
            <a:r>
              <a:rPr lang="fa-IR" sz="3200" b="1" dirty="0">
                <a:cs typeface="B Nazanin" panose="00000400000000000000" pitchFamily="2" charset="-78"/>
              </a:rPr>
              <a:t>قرب)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37178" y="3219254"/>
            <a:ext cx="11063523" cy="3638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تامین </a:t>
            </a:r>
            <a:r>
              <a:rPr lang="fa-IR" sz="2000" b="1" dirty="0">
                <a:cs typeface="B Nazanin" panose="00000400000000000000" pitchFamily="2" charset="-78"/>
              </a:rPr>
              <a:t>پشتوانه و </a:t>
            </a:r>
            <a:r>
              <a:rPr lang="fa-IR" sz="2000" b="1" dirty="0" smtClean="0">
                <a:cs typeface="B Nazanin" panose="00000400000000000000" pitchFamily="2" charset="-78"/>
              </a:rPr>
              <a:t>تکیه‌گاه </a:t>
            </a:r>
            <a:r>
              <a:rPr lang="fa-IR" sz="2000" b="1" dirty="0">
                <a:cs typeface="B Nazanin" panose="00000400000000000000" pitchFamily="2" charset="-78"/>
              </a:rPr>
              <a:t>فکری و نظری مستحکم و مطمئن</a:t>
            </a:r>
          </a:p>
          <a:p>
            <a:pPr marL="0" indent="0" algn="r" rtl="1">
              <a:buNone/>
            </a:pPr>
            <a:r>
              <a:rPr lang="fa-IR" sz="1600" b="1" dirty="0">
                <a:cs typeface="B Nazanin" panose="00000400000000000000" pitchFamily="2" charset="-78"/>
              </a:rPr>
              <a:t>از‌طریق:</a:t>
            </a:r>
          </a:p>
          <a:p>
            <a:pPr algn="r" rtl="1">
              <a:lnSpc>
                <a:spcPct val="17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تدوین‌مبانی‌فکری‌و‌نظری‌قرب‌بر‌اساس‌منظومه‌فکری‌امامین‌انقلاب</a:t>
            </a:r>
            <a:endParaRPr lang="fa-IR" sz="2000" b="1" dirty="0">
              <a:cs typeface="B Nazanin" panose="00000400000000000000" pitchFamily="2" charset="-78"/>
            </a:endParaRPr>
          </a:p>
          <a:p>
            <a:pPr algn="r" rtl="1">
              <a:lnSpc>
                <a:spcPct val="17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تعیین‌جهتگیری‌های‌کلان‌قرب‌بر‌اساس‌مبانی‌تدوین‌شده‌و‌ارائه‌شاخص‌های‌ارزیابی</a:t>
            </a:r>
            <a:endParaRPr lang="fa-IR" sz="2000" b="1" dirty="0">
              <a:cs typeface="B Nazanin" panose="00000400000000000000" pitchFamily="2" charset="-78"/>
            </a:endParaRPr>
          </a:p>
          <a:p>
            <a:pPr algn="r" rtl="1">
              <a:lnSpc>
                <a:spcPct val="17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پاسخگویی‌به‌مسائل‌فکری‌و‌شبهات‌ارجاعی‌از‌طرف‌ستاد‌</a:t>
            </a:r>
            <a:endParaRPr lang="fa-IR" sz="2000" b="1" dirty="0">
              <a:cs typeface="B Nazanin" panose="00000400000000000000" pitchFamily="2" charset="-78"/>
            </a:endParaRPr>
          </a:p>
          <a:p>
            <a:pPr algn="r" rtl="1">
              <a:lnSpc>
                <a:spcPct val="17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صیانت‌از‌جهتگیری‌کلان‌قرب‌از‌طریق‌نظارت‌و‌تایید‌راهبردهای‌کلان‌قرب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318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گزارش هیأت اندیشه‌ورز دینی: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2848" y="2356701"/>
            <a:ext cx="10930915" cy="9144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3200" b="1" dirty="0">
                <a:cs typeface="B Nazanin" panose="00000400000000000000" pitchFamily="2" charset="-78"/>
              </a:rPr>
              <a:t>ملاحظات رئیس قرب برای هیأت اندیشه ورز دینی (مصوب )98 /5/ 5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37178" y="3219254"/>
            <a:ext cx="11063523" cy="3638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ملاحظات</a:t>
            </a:r>
            <a:r>
              <a:rPr lang="fa-IR" sz="2000" b="1" dirty="0">
                <a:cs typeface="B Nazanin" panose="00000400000000000000" pitchFamily="2" charset="-78"/>
              </a:rPr>
              <a:t>:</a:t>
            </a:r>
          </a:p>
          <a:p>
            <a:pPr algn="r" rtl="1">
              <a:lnSpc>
                <a:spcPct val="17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هیات‌باید‌بر‌فعالیت‌ها‌(اجرا،‌عمل‌و‌خروجی‌ها‌)تاثیرگذار‌باشد</a:t>
            </a:r>
            <a:r>
              <a:rPr lang="fa-IR" sz="2000" b="1" dirty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7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نقش‌هیات‌مشورتی‌و‌ویترینی‌نیست،‌بلکه‌پایه‌گذار‌فکری‌و‌تکیه‌گاه‌مطمئن‌برای‌کل‌مجموعه‌است</a:t>
            </a:r>
            <a:r>
              <a:rPr lang="fa-IR" sz="2000" b="1" dirty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7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چون‌باب‌اجتهاد‌است،‌جهتگیری‌بر‌مبنای‌منظومه‌فکری‌امامین‌انقلاب‌است</a:t>
            </a:r>
            <a:r>
              <a:rPr lang="fa-IR" sz="2000" b="1" dirty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7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رئیس‌داشته‌باشد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8346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گام سوم:  </a:t>
            </a:r>
            <a:r>
              <a:rPr lang="fa-IR" sz="4000" b="1" dirty="0" smtClean="0">
                <a:cs typeface="B Nazanin" panose="00000400000000000000" pitchFamily="2" charset="-78"/>
              </a:rPr>
              <a:t>تعالی راهبردی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1154954" y="2952291"/>
            <a:ext cx="8761412" cy="3416300"/>
          </a:xfrm>
        </p:spPr>
        <p:txBody>
          <a:bodyPr>
            <a:normAutofit/>
          </a:bodyPr>
          <a:lstStyle/>
          <a:p>
            <a:pPr marL="742950" indent="-742950" algn="r" rtl="1">
              <a:buFont typeface="+mj-lt"/>
              <a:buAutoNum type="arabicPeriod"/>
            </a:pPr>
            <a:r>
              <a:rPr lang="fa-IR" sz="3600" b="1" dirty="0" smtClean="0">
                <a:cs typeface="B Nazanin" panose="00000400000000000000" pitchFamily="2" charset="-78"/>
              </a:rPr>
              <a:t>پیوند عقلانیت اسلامی با فعالیت های فرهنگی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b="1" dirty="0" smtClean="0">
                <a:cs typeface="B Nazanin" panose="00000400000000000000" pitchFamily="2" charset="-78"/>
              </a:rPr>
              <a:t>پیوند فعالیت‌های فرهنگی با فعالیت‌های اجتماعی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b="1" dirty="0" smtClean="0">
                <a:cs typeface="B Nazanin" panose="00000400000000000000" pitchFamily="2" charset="-78"/>
              </a:rPr>
              <a:t>تقویت اخوت و صبوری 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b="1" dirty="0" smtClean="0">
                <a:cs typeface="B Nazanin" panose="00000400000000000000" pitchFamily="2" charset="-78"/>
              </a:rPr>
              <a:t>ستاد چابک با فعالیت حداکثری در میدان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b="1" dirty="0" smtClean="0">
                <a:cs typeface="B Nazanin" panose="00000400000000000000" pitchFamily="2" charset="-78"/>
              </a:rPr>
              <a:t>جوان‌گرایی اندیشه‌ای و عملیاتی</a:t>
            </a:r>
            <a:endParaRPr 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448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گام اول: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147" y="3329364"/>
            <a:ext cx="8761412" cy="1968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5400" b="1" dirty="0">
                <a:cs typeface="B Nazanin" panose="00000400000000000000" pitchFamily="2" charset="-78"/>
              </a:rPr>
              <a:t>تعالی </a:t>
            </a:r>
            <a:r>
              <a:rPr lang="fa-IR" sz="5400" b="1" dirty="0" smtClean="0">
                <a:cs typeface="B Nazanin" panose="00000400000000000000" pitchFamily="2" charset="-78"/>
              </a:rPr>
              <a:t>معرفتی</a:t>
            </a:r>
          </a:p>
          <a:p>
            <a:pPr marL="0" indent="0" algn="ctr">
              <a:buNone/>
            </a:pPr>
            <a:r>
              <a:rPr lang="fa-IR" sz="5400" b="1" dirty="0" smtClean="0">
                <a:cs typeface="B Nazanin" panose="00000400000000000000" pitchFamily="2" charset="-78"/>
              </a:rPr>
              <a:t> </a:t>
            </a:r>
            <a:r>
              <a:rPr lang="fa-IR" sz="5400" b="1" dirty="0">
                <a:cs typeface="B Nazanin" panose="00000400000000000000" pitchFamily="2" charset="-78"/>
              </a:rPr>
              <a:t>با محوریت نظریه نظام انقلابی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894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02924109"/>
              </p:ext>
            </p:extLst>
          </p:nvPr>
        </p:nvGraphicFramePr>
        <p:xfrm>
          <a:off x="1673781" y="1611984"/>
          <a:ext cx="8865385" cy="511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19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12878442"/>
              </p:ext>
            </p:extLst>
          </p:nvPr>
        </p:nvGraphicFramePr>
        <p:xfrm>
          <a:off x="1673781" y="707010"/>
          <a:ext cx="8865385" cy="5967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0767860"/>
              </p:ext>
            </p:extLst>
          </p:nvPr>
        </p:nvGraphicFramePr>
        <p:xfrm>
          <a:off x="2239389" y="735291"/>
          <a:ext cx="8865385" cy="5967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58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2622552"/>
              </p:ext>
            </p:extLst>
          </p:nvPr>
        </p:nvGraphicFramePr>
        <p:xfrm>
          <a:off x="1673781" y="707010"/>
          <a:ext cx="8865385" cy="5967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0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82854" y="2535811"/>
            <a:ext cx="8761412" cy="370944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a-IR" sz="5400" b="1" dirty="0" smtClean="0">
                <a:cs typeface="B Nazanin" panose="00000400000000000000" pitchFamily="2" charset="-78"/>
              </a:rPr>
              <a:t>اصول و جهت‌گیری‌های قرب در حوزه‌های خانواده، پوشاک، نوشت‌افزار، اردو‌های فرهنگی، هیأت‌های مذهبی، سینمای انقلابی،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5400" b="1" dirty="0" smtClean="0">
                <a:cs typeface="B Nazanin" panose="00000400000000000000" pitchFamily="2" charset="-78"/>
              </a:rPr>
              <a:t>شبکه‌های مجازی و...</a:t>
            </a:r>
          </a:p>
        </p:txBody>
      </p:sp>
    </p:spTree>
    <p:extLst>
      <p:ext uri="{BB962C8B-B14F-4D97-AF65-F5344CB8AC3E}">
        <p14:creationId xmlns:p14="http://schemas.microsoft.com/office/powerpoint/2010/main" val="3901105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گام دوم:  </a:t>
            </a:r>
            <a:r>
              <a:rPr lang="fa-IR" sz="4000" b="1" dirty="0" smtClean="0">
                <a:cs typeface="B Nazanin" panose="00000400000000000000" pitchFamily="2" charset="-78"/>
              </a:rPr>
              <a:t>تعالی ساختاری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4954" y="2952291"/>
            <a:ext cx="8761412" cy="3416300"/>
          </a:xfrm>
        </p:spPr>
        <p:txBody>
          <a:bodyPr>
            <a:normAutofit/>
          </a:bodyPr>
          <a:lstStyle/>
          <a:p>
            <a:pPr marL="742950" indent="-742950" algn="r" rtl="1">
              <a:buFont typeface="+mj-lt"/>
              <a:buAutoNum type="arabicPeriod"/>
            </a:pPr>
            <a:r>
              <a:rPr lang="fa-IR" sz="3600" b="1" dirty="0" smtClean="0">
                <a:cs typeface="B Nazanin" panose="00000400000000000000" pitchFamily="2" charset="-78"/>
              </a:rPr>
              <a:t>هیأت اندیشه‌ورز دینی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b="1" dirty="0" smtClean="0">
                <a:cs typeface="B Nazanin" panose="00000400000000000000" pitchFamily="2" charset="-78"/>
              </a:rPr>
              <a:t>هیأت‌های اندیشه‌ورز سازمانی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b="1" dirty="0" smtClean="0">
                <a:cs typeface="B Nazanin" panose="00000400000000000000" pitchFamily="2" charset="-78"/>
              </a:rPr>
              <a:t>شوراهای راهبردی دینی و تخصصی استان‌ها</a:t>
            </a:r>
            <a:endParaRPr 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778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32025" y="810706"/>
            <a:ext cx="8761412" cy="98981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a-IR" sz="5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اعضای هیأت اندیشه‌ورز دینی: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02555" y="3056335"/>
            <a:ext cx="9522010" cy="2448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Wingdings 3" charset="2"/>
              <a:buNone/>
            </a:pPr>
            <a:r>
              <a:rPr lang="fa-IR" sz="5400" b="1" dirty="0" smtClean="0">
                <a:cs typeface="B Nazanin" panose="00000400000000000000" pitchFamily="2" charset="-78"/>
              </a:rPr>
              <a:t>آیات و حجج اسلام میرباقری، بهجت‌پور، حاج ابوالقاسم دولابی، هاشمیان، واسطی، پناهیان، دسمی، خسروپناه (رئیس هیأت) وآقایان دکتر شاه‌حسینی و مهندس انتظاری</a:t>
            </a:r>
            <a:endParaRPr lang="fa-IR" sz="5400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2218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77</TotalTime>
  <Words>417</Words>
  <Application>Microsoft Office PowerPoint</Application>
  <PresentationFormat>Widescreen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 Nazanin</vt:lpstr>
      <vt:lpstr>B Titr</vt:lpstr>
      <vt:lpstr>Century Gothic</vt:lpstr>
      <vt:lpstr>Wingdings 3</vt:lpstr>
      <vt:lpstr>Ion Boardroom</vt:lpstr>
      <vt:lpstr>فرایند عمق‌بخشی به  جبهه‌سازی انقلاب اسلامی</vt:lpstr>
      <vt:lpstr>گام اول: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گام دوم:  تعالی ساختاری</vt:lpstr>
      <vt:lpstr>PowerPoint Presentation</vt:lpstr>
      <vt:lpstr>گزارش هیأت اندیشه‌ورز دینی:</vt:lpstr>
      <vt:lpstr>گزارش هیأت اندیشه‌ورز دینی:</vt:lpstr>
      <vt:lpstr>گزارش هیأت اندیشه‌ورز دینی:</vt:lpstr>
      <vt:lpstr>گام سوم:  تعالی راهبردی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فرایند عمق بخشی به  جبهه سازی انقلاب اسلامی</dc:title>
  <dc:creator>mesbahi</dc:creator>
  <cp:lastModifiedBy>mesbahi</cp:lastModifiedBy>
  <cp:revision>19</cp:revision>
  <dcterms:created xsi:type="dcterms:W3CDTF">2019-12-04T09:00:51Z</dcterms:created>
  <dcterms:modified xsi:type="dcterms:W3CDTF">2019-12-04T10:18:00Z</dcterms:modified>
</cp:coreProperties>
</file>